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692" r:id="rId6"/>
    <p:sldMasterId id="2147483704" r:id="rId7"/>
    <p:sldMasterId id="2147483711" r:id="rId8"/>
    <p:sldMasterId id="2147483714" r:id="rId9"/>
  </p:sldMasterIdLst>
  <p:notesMasterIdLst>
    <p:notesMasterId r:id="rId81"/>
  </p:notesMasterIdLst>
  <p:sldIdLst>
    <p:sldId id="256" r:id="rId10"/>
    <p:sldId id="273" r:id="rId11"/>
    <p:sldId id="259" r:id="rId12"/>
    <p:sldId id="2147470994" r:id="rId13"/>
    <p:sldId id="277" r:id="rId14"/>
    <p:sldId id="360" r:id="rId15"/>
    <p:sldId id="281" r:id="rId16"/>
    <p:sldId id="359" r:id="rId17"/>
    <p:sldId id="951" r:id="rId18"/>
    <p:sldId id="358" r:id="rId19"/>
    <p:sldId id="2147470992" r:id="rId20"/>
    <p:sldId id="343" r:id="rId21"/>
    <p:sldId id="291" r:id="rId22"/>
    <p:sldId id="365" r:id="rId23"/>
    <p:sldId id="2147470993" r:id="rId24"/>
    <p:sldId id="284" r:id="rId25"/>
    <p:sldId id="953" r:id="rId26"/>
    <p:sldId id="361" r:id="rId27"/>
    <p:sldId id="946" r:id="rId28"/>
    <p:sldId id="257" r:id="rId29"/>
    <p:sldId id="947" r:id="rId30"/>
    <p:sldId id="263" r:id="rId31"/>
    <p:sldId id="271" r:id="rId32"/>
    <p:sldId id="948" r:id="rId33"/>
    <p:sldId id="943" r:id="rId34"/>
    <p:sldId id="944" r:id="rId35"/>
    <p:sldId id="950" r:id="rId36"/>
    <p:sldId id="945" r:id="rId37"/>
    <p:sldId id="275" r:id="rId38"/>
    <p:sldId id="276" r:id="rId39"/>
    <p:sldId id="949" r:id="rId40"/>
    <p:sldId id="363" r:id="rId41"/>
    <p:sldId id="364" r:id="rId42"/>
    <p:sldId id="296" r:id="rId43"/>
    <p:sldId id="282" r:id="rId44"/>
    <p:sldId id="297" r:id="rId45"/>
    <p:sldId id="345" r:id="rId46"/>
    <p:sldId id="300" r:id="rId47"/>
    <p:sldId id="304" r:id="rId48"/>
    <p:sldId id="299" r:id="rId49"/>
    <p:sldId id="346" r:id="rId50"/>
    <p:sldId id="302" r:id="rId51"/>
    <p:sldId id="306" r:id="rId52"/>
    <p:sldId id="298" r:id="rId53"/>
    <p:sldId id="347" r:id="rId54"/>
    <p:sldId id="303" r:id="rId55"/>
    <p:sldId id="308" r:id="rId56"/>
    <p:sldId id="285" r:id="rId57"/>
    <p:sldId id="283" r:id="rId58"/>
    <p:sldId id="328" r:id="rId59"/>
    <p:sldId id="329" r:id="rId60"/>
    <p:sldId id="331" r:id="rId61"/>
    <p:sldId id="332" r:id="rId62"/>
    <p:sldId id="337" r:id="rId63"/>
    <p:sldId id="338" r:id="rId64"/>
    <p:sldId id="348" r:id="rId65"/>
    <p:sldId id="310" r:id="rId66"/>
    <p:sldId id="311" r:id="rId67"/>
    <p:sldId id="318" r:id="rId68"/>
    <p:sldId id="321" r:id="rId69"/>
    <p:sldId id="322" r:id="rId70"/>
    <p:sldId id="356" r:id="rId71"/>
    <p:sldId id="355" r:id="rId72"/>
    <p:sldId id="324" r:id="rId73"/>
    <p:sldId id="326" r:id="rId74"/>
    <p:sldId id="327" r:id="rId75"/>
    <p:sldId id="313" r:id="rId76"/>
    <p:sldId id="320" r:id="rId77"/>
    <p:sldId id="325" r:id="rId78"/>
    <p:sldId id="952" r:id="rId79"/>
    <p:sldId id="269" r:id="rId80"/>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EE3D40-3898-C7DE-2209-D64C01487C9F}" name="Andrew Wilson" initials="AW" userId="S::Andrew.Wilson@westyorks-ca.gov.uk::a39e7be5-4338-419e-b9de-7b4911992dd1" providerId="AD"/>
  <p188:author id="{D31C7E67-CCF9-AE5F-43C8-4ACF1F2CCE7F}" name="Arron Tyndall" initials="AT" userId="S::arron.tyndall@westyorks-ca.gov.uk::b44971bf-22bd-48ab-8883-84729920a0fa" providerId="AD"/>
  <p188:author id="{9B1195BF-1FF5-A143-E946-6A32D34A5FE6}" name="Heather Waddington" initials="HW" userId="S::Heather.Waddington@westyorks-ca.gov.uk::7be864b7-9104-4338-9cdd-a5db92136088" providerId="AD"/>
  <p188:author id="{6A7FADD2-03C7-574F-276D-07E34DA309D6}" name="Heather Waddington" initials="HW" userId="S::heather.waddington@westyorks-ca.gov.uk::7be864b7-9104-4338-9cdd-a5db92136088" providerId="AD"/>
  <p188:author id="{663104FD-9527-C7F0-6A25-D86902274709}" name="Arron Tyndall" initials="AT" userId="S::Arron.Tyndall@westyorks-ca.gov.uk::b44971bf-22bd-48ab-8883-84729920a0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9B7"/>
    <a:srgbClr val="F0F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C3EE0-A771-6F9F-D8F4-C5C895FBD811}" v="6" dt="2023-11-08T11:07:42.693"/>
    <p1510:client id="{9FCDEDD5-43F0-43E5-AD88-D13AF6F2EE5D}" v="1048" dt="2023-11-08T15:17:33.403"/>
    <p1510:client id="{B4ADD07B-8F56-40CE-80A3-796281F97FB8}" vWet="2" dt="2023-11-08T11:03:06.147"/>
    <p1510:client id="{F8FABFBE-CEE8-437E-BFA7-3048ABA3EB16}" v="159" dt="2023-11-08T16:29:10.988"/>
    <p1510:client id="{FA26A793-87B0-4064-B8E0-66605C2A6F20}" v="643" dt="2023-11-08T12:08:56.648"/>
    <p1510:client id="{FAAB672B-A4C1-1827-82B0-0FA7F1A6343C}" v="1" dt="2023-11-07T19:36:35.56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theme" Target="theme/theme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microsoft.com/office/2015/10/relationships/revisionInfo" Target="revisionInfo.xml"/><Relationship Id="rId61" Type="http://schemas.openxmlformats.org/officeDocument/2006/relationships/slide" Target="slides/slide52.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ron Tyndall" userId="S::arron.tyndall@westyorks-ca.gov.uk::b44971bf-22bd-48ab-8883-84729920a0fa" providerId="AD" clId="Web-{5B6DC586-96EA-9DF2-9F4A-8F077122BF4B}"/>
    <pc:docChg chg="modSld sldOrd">
      <pc:chgData name="Arron Tyndall" userId="S::arron.tyndall@westyorks-ca.gov.uk::b44971bf-22bd-48ab-8883-84729920a0fa" providerId="AD" clId="Web-{5B6DC586-96EA-9DF2-9F4A-8F077122BF4B}" dt="2023-11-06T08:51:25.260" v="215" actId="20577"/>
      <pc:docMkLst>
        <pc:docMk/>
      </pc:docMkLst>
      <pc:sldChg chg="modSp">
        <pc:chgData name="Arron Tyndall" userId="S::arron.tyndall@westyorks-ca.gov.uk::b44971bf-22bd-48ab-8883-84729920a0fa" providerId="AD" clId="Web-{5B6DC586-96EA-9DF2-9F4A-8F077122BF4B}" dt="2023-11-06T08:51:25.260" v="215" actId="20577"/>
        <pc:sldMkLst>
          <pc:docMk/>
          <pc:sldMk cId="3778079208" sldId="362"/>
        </pc:sldMkLst>
        <pc:spChg chg="mod">
          <ac:chgData name="Arron Tyndall" userId="S::arron.tyndall@westyorks-ca.gov.uk::b44971bf-22bd-48ab-8883-84729920a0fa" providerId="AD" clId="Web-{5B6DC586-96EA-9DF2-9F4A-8F077122BF4B}" dt="2023-11-06T08:51:25.260" v="215" actId="20577"/>
          <ac:spMkLst>
            <pc:docMk/>
            <pc:sldMk cId="3778079208" sldId="362"/>
            <ac:spMk id="8" creationId="{2D331C20-9EC7-D1B7-8888-966137E7D3F4}"/>
          </ac:spMkLst>
        </pc:spChg>
      </pc:sldChg>
      <pc:sldChg chg="modSp ord">
        <pc:chgData name="Arron Tyndall" userId="S::arron.tyndall@westyorks-ca.gov.uk::b44971bf-22bd-48ab-8883-84729920a0fa" providerId="AD" clId="Web-{5B6DC586-96EA-9DF2-9F4A-8F077122BF4B}" dt="2023-11-06T08:44:48.599" v="6" actId="14100"/>
        <pc:sldMkLst>
          <pc:docMk/>
          <pc:sldMk cId="0" sldId="363"/>
        </pc:sldMkLst>
        <pc:spChg chg="mod">
          <ac:chgData name="Arron Tyndall" userId="S::arron.tyndall@westyorks-ca.gov.uk::b44971bf-22bd-48ab-8883-84729920a0fa" providerId="AD" clId="Web-{5B6DC586-96EA-9DF2-9F4A-8F077122BF4B}" dt="2023-11-06T08:44:48.599" v="6" actId="14100"/>
          <ac:spMkLst>
            <pc:docMk/>
            <pc:sldMk cId="0" sldId="363"/>
            <ac:spMk id="6" creationId="{4587AB69-59D2-C954-AB23-7F49950263EA}"/>
          </ac:spMkLst>
        </pc:spChg>
        <pc:picChg chg="mod">
          <ac:chgData name="Arron Tyndall" userId="S::arron.tyndall@westyorks-ca.gov.uk::b44971bf-22bd-48ab-8883-84729920a0fa" providerId="AD" clId="Web-{5B6DC586-96EA-9DF2-9F4A-8F077122BF4B}" dt="2023-11-06T08:44:33.489" v="4" actId="14100"/>
          <ac:picMkLst>
            <pc:docMk/>
            <pc:sldMk cId="0" sldId="363"/>
            <ac:picMk id="4100" creationId="{EA0681BF-2AF5-C78C-2C6F-1F30F0A8921E}"/>
          </ac:picMkLst>
        </pc:picChg>
      </pc:sldChg>
      <pc:sldChg chg="modSp">
        <pc:chgData name="Arron Tyndall" userId="S::arron.tyndall@westyorks-ca.gov.uk::b44971bf-22bd-48ab-8883-84729920a0fa" providerId="AD" clId="Web-{5B6DC586-96EA-9DF2-9F4A-8F077122BF4B}" dt="2023-11-06T08:45:23.975" v="8" actId="14100"/>
        <pc:sldMkLst>
          <pc:docMk/>
          <pc:sldMk cId="0" sldId="364"/>
        </pc:sldMkLst>
        <pc:spChg chg="mod">
          <ac:chgData name="Arron Tyndall" userId="S::arron.tyndall@westyorks-ca.gov.uk::b44971bf-22bd-48ab-8883-84729920a0fa" providerId="AD" clId="Web-{5B6DC586-96EA-9DF2-9F4A-8F077122BF4B}" dt="2023-11-06T08:45:23.975" v="8" actId="14100"/>
          <ac:spMkLst>
            <pc:docMk/>
            <pc:sldMk cId="0" sldId="364"/>
            <ac:spMk id="6" creationId="{713F19B0-728A-D583-68A7-825A49FB3C29}"/>
          </ac:spMkLst>
        </pc:spChg>
        <pc:picChg chg="mod">
          <ac:chgData name="Arron Tyndall" userId="S::arron.tyndall@westyorks-ca.gov.uk::b44971bf-22bd-48ab-8883-84729920a0fa" providerId="AD" clId="Web-{5B6DC586-96EA-9DF2-9F4A-8F077122BF4B}" dt="2023-11-06T08:44:28.614" v="2" actId="14100"/>
          <ac:picMkLst>
            <pc:docMk/>
            <pc:sldMk cId="0" sldId="364"/>
            <ac:picMk id="6148" creationId="{31DC0A90-3327-0D75-FA04-3827FD6F9EEF}"/>
          </ac:picMkLst>
        </pc:picChg>
      </pc:sldChg>
    </pc:docChg>
  </pc:docChgLst>
  <pc:docChgLst>
    <pc:chgData name="Arron Tyndall" userId="S::arron.tyndall@westyorks-ca.gov.uk::b44971bf-22bd-48ab-8883-84729920a0fa" providerId="AD" clId="Web-{BEF1014D-2257-B86E-1253-6EA5951F64A9}"/>
    <pc:docChg chg="modSld">
      <pc:chgData name="Arron Tyndall" userId="S::arron.tyndall@westyorks-ca.gov.uk::b44971bf-22bd-48ab-8883-84729920a0fa" providerId="AD" clId="Web-{BEF1014D-2257-B86E-1253-6EA5951F64A9}" dt="2023-11-01T10:51:32.986" v="36" actId="20577"/>
      <pc:docMkLst>
        <pc:docMk/>
      </pc:docMkLst>
      <pc:sldChg chg="modSp">
        <pc:chgData name="Arron Tyndall" userId="S::arron.tyndall@westyorks-ca.gov.uk::b44971bf-22bd-48ab-8883-84729920a0fa" providerId="AD" clId="Web-{BEF1014D-2257-B86E-1253-6EA5951F64A9}" dt="2023-11-01T10:51:32.986" v="36" actId="20577"/>
        <pc:sldMkLst>
          <pc:docMk/>
          <pc:sldMk cId="3883013082" sldId="359"/>
        </pc:sldMkLst>
        <pc:spChg chg="mod">
          <ac:chgData name="Arron Tyndall" userId="S::arron.tyndall@westyorks-ca.gov.uk::b44971bf-22bd-48ab-8883-84729920a0fa" providerId="AD" clId="Web-{BEF1014D-2257-B86E-1253-6EA5951F64A9}" dt="2023-11-01T10:51:32.986" v="36" actId="20577"/>
          <ac:spMkLst>
            <pc:docMk/>
            <pc:sldMk cId="3883013082" sldId="359"/>
            <ac:spMk id="6" creationId="{38039F35-3797-632A-73B0-CFED8C076D7B}"/>
          </ac:spMkLst>
        </pc:spChg>
      </pc:sldChg>
    </pc:docChg>
  </pc:docChgLst>
  <pc:docChgLst>
    <pc:chgData name="Joshua Rickayzen" userId="S::joshua.rickayzen@westyorks-ca.gov.uk::bda1e08c-a35f-4c0b-9b10-ab847335f7d5" providerId="AD" clId="Web-{95CCAB1A-3B7E-0756-7F8D-4AD5C99E084E}"/>
    <pc:docChg chg="addSld modSld">
      <pc:chgData name="Joshua Rickayzen" userId="S::joshua.rickayzen@westyorks-ca.gov.uk::bda1e08c-a35f-4c0b-9b10-ab847335f7d5" providerId="AD" clId="Web-{95CCAB1A-3B7E-0756-7F8D-4AD5C99E084E}" dt="2023-11-06T09:44:26.610" v="7"/>
      <pc:docMkLst>
        <pc:docMk/>
      </pc:docMkLst>
      <pc:sldChg chg="addSp delSp modSp new mod modClrScheme chgLayout">
        <pc:chgData name="Joshua Rickayzen" userId="S::joshua.rickayzen@westyorks-ca.gov.uk::bda1e08c-a35f-4c0b-9b10-ab847335f7d5" providerId="AD" clId="Web-{95CCAB1A-3B7E-0756-7F8D-4AD5C99E084E}" dt="2023-11-06T09:44:26.610" v="7"/>
        <pc:sldMkLst>
          <pc:docMk/>
          <pc:sldMk cId="3330779477" sldId="365"/>
        </pc:sldMkLst>
        <pc:spChg chg="del">
          <ac:chgData name="Joshua Rickayzen" userId="S::joshua.rickayzen@westyorks-ca.gov.uk::bda1e08c-a35f-4c0b-9b10-ab847335f7d5" providerId="AD" clId="Web-{95CCAB1A-3B7E-0756-7F8D-4AD5C99E084E}" dt="2023-11-06T09:43:57.672" v="2"/>
          <ac:spMkLst>
            <pc:docMk/>
            <pc:sldMk cId="3330779477" sldId="365"/>
            <ac:spMk id="2" creationId="{47FC112F-5BC0-BCEE-89DB-1752A75EA127}"/>
          </ac:spMkLst>
        </pc:spChg>
        <pc:spChg chg="del">
          <ac:chgData name="Joshua Rickayzen" userId="S::joshua.rickayzen@westyorks-ca.gov.uk::bda1e08c-a35f-4c0b-9b10-ab847335f7d5" providerId="AD" clId="Web-{95CCAB1A-3B7E-0756-7F8D-4AD5C99E084E}" dt="2023-11-06T09:43:53.125" v="1"/>
          <ac:spMkLst>
            <pc:docMk/>
            <pc:sldMk cId="3330779477" sldId="365"/>
            <ac:spMk id="3" creationId="{DFD19D36-8EEE-2B1C-4F58-117E885EE84F}"/>
          </ac:spMkLst>
        </pc:spChg>
        <pc:spChg chg="del">
          <ac:chgData name="Joshua Rickayzen" userId="S::joshua.rickayzen@westyorks-ca.gov.uk::bda1e08c-a35f-4c0b-9b10-ab847335f7d5" providerId="AD" clId="Web-{95CCAB1A-3B7E-0756-7F8D-4AD5C99E084E}" dt="2023-11-06T09:43:59.812" v="3"/>
          <ac:spMkLst>
            <pc:docMk/>
            <pc:sldMk cId="3330779477" sldId="365"/>
            <ac:spMk id="4" creationId="{4C7065CC-A105-7AFC-E2E2-4D843EE2998C}"/>
          </ac:spMkLst>
        </pc:spChg>
        <pc:spChg chg="del mod">
          <ac:chgData name="Joshua Rickayzen" userId="S::joshua.rickayzen@westyorks-ca.gov.uk::bda1e08c-a35f-4c0b-9b10-ab847335f7d5" providerId="AD" clId="Web-{95CCAB1A-3B7E-0756-7F8D-4AD5C99E084E}" dt="2023-11-06T09:44:26.610" v="7"/>
          <ac:spMkLst>
            <pc:docMk/>
            <pc:sldMk cId="3330779477" sldId="365"/>
            <ac:spMk id="5" creationId="{32D08897-8D0A-3615-24CC-E1AA43E787F8}"/>
          </ac:spMkLst>
        </pc:spChg>
        <pc:picChg chg="add mod ord">
          <ac:chgData name="Joshua Rickayzen" userId="S::joshua.rickayzen@westyorks-ca.gov.uk::bda1e08c-a35f-4c0b-9b10-ab847335f7d5" providerId="AD" clId="Web-{95CCAB1A-3B7E-0756-7F8D-4AD5C99E084E}" dt="2023-11-06T09:44:13.797" v="6"/>
          <ac:picMkLst>
            <pc:docMk/>
            <pc:sldMk cId="3330779477" sldId="365"/>
            <ac:picMk id="6" creationId="{B3C98822-8449-2873-D0D4-5C6719044EC3}"/>
          </ac:picMkLst>
        </pc:picChg>
      </pc:sldChg>
    </pc:docChg>
  </pc:docChgLst>
  <pc:docChgLst>
    <pc:chgData name="Kam Seng-Wong" userId="7cffe0eb-3d87-4410-a76f-bc59922beab3" providerId="ADAL" clId="{122DFD3B-2A87-4272-BC16-5D580B21B747}"/>
    <pc:docChg chg="undo custSel addSld delSld modSld modMainMaster">
      <pc:chgData name="Kam Seng-Wong" userId="7cffe0eb-3d87-4410-a76f-bc59922beab3" providerId="ADAL" clId="{122DFD3B-2A87-4272-BC16-5D580B21B747}" dt="2023-10-26T13:36:03.676" v="19" actId="1076"/>
      <pc:docMkLst>
        <pc:docMk/>
      </pc:docMkLst>
      <pc:sldChg chg="modSp mod">
        <pc:chgData name="Kam Seng-Wong" userId="7cffe0eb-3d87-4410-a76f-bc59922beab3" providerId="ADAL" clId="{122DFD3B-2A87-4272-BC16-5D580B21B747}" dt="2023-10-26T13:30:21.428" v="0" actId="1076"/>
        <pc:sldMkLst>
          <pc:docMk/>
          <pc:sldMk cId="1190833149" sldId="269"/>
        </pc:sldMkLst>
        <pc:spChg chg="mod">
          <ac:chgData name="Kam Seng-Wong" userId="7cffe0eb-3d87-4410-a76f-bc59922beab3" providerId="ADAL" clId="{122DFD3B-2A87-4272-BC16-5D580B21B747}" dt="2023-10-26T13:30:21.428" v="0" actId="1076"/>
          <ac:spMkLst>
            <pc:docMk/>
            <pc:sldMk cId="1190833149" sldId="269"/>
            <ac:spMk id="2" creationId="{8E1EF053-1F66-9643-6164-FCC5C08E1DE6}"/>
          </ac:spMkLst>
        </pc:spChg>
      </pc:sldChg>
      <pc:sldChg chg="add del">
        <pc:chgData name="Kam Seng-Wong" userId="7cffe0eb-3d87-4410-a76f-bc59922beab3" providerId="ADAL" clId="{122DFD3B-2A87-4272-BC16-5D580B21B747}" dt="2023-10-26T13:31:50.473" v="2"/>
        <pc:sldMkLst>
          <pc:docMk/>
          <pc:sldMk cId="1369926521" sldId="350"/>
        </pc:sldMkLst>
      </pc:sldChg>
      <pc:sldMasterChg chg="modSldLayout">
        <pc:chgData name="Kam Seng-Wong" userId="7cffe0eb-3d87-4410-a76f-bc59922beab3" providerId="ADAL" clId="{122DFD3B-2A87-4272-BC16-5D580B21B747}" dt="2023-10-26T13:36:03.676" v="19" actId="1076"/>
        <pc:sldMasterMkLst>
          <pc:docMk/>
          <pc:sldMasterMk cId="2578618176" sldId="2147483648"/>
        </pc:sldMasterMkLst>
        <pc:sldLayoutChg chg="modSp mod">
          <pc:chgData name="Kam Seng-Wong" userId="7cffe0eb-3d87-4410-a76f-bc59922beab3" providerId="ADAL" clId="{122DFD3B-2A87-4272-BC16-5D580B21B747}" dt="2023-10-26T13:36:03.676" v="19" actId="1076"/>
          <pc:sldLayoutMkLst>
            <pc:docMk/>
            <pc:sldMasterMk cId="2578618176" sldId="2147483648"/>
            <pc:sldLayoutMk cId="2749059175" sldId="2147483649"/>
          </pc:sldLayoutMkLst>
          <pc:spChg chg="mod">
            <ac:chgData name="Kam Seng-Wong" userId="7cffe0eb-3d87-4410-a76f-bc59922beab3" providerId="ADAL" clId="{122DFD3B-2A87-4272-BC16-5D580B21B747}" dt="2023-10-26T13:35:37.440" v="16" actId="1076"/>
            <ac:spMkLst>
              <pc:docMk/>
              <pc:sldMasterMk cId="2578618176" sldId="2147483648"/>
              <pc:sldLayoutMk cId="2749059175" sldId="2147483649"/>
              <ac:spMk id="2" creationId="{24BB8FF8-B9DF-CE3B-89CB-AFD20BF17DC9}"/>
            </ac:spMkLst>
          </pc:spChg>
          <pc:spChg chg="mod">
            <ac:chgData name="Kam Seng-Wong" userId="7cffe0eb-3d87-4410-a76f-bc59922beab3" providerId="ADAL" clId="{122DFD3B-2A87-4272-BC16-5D580B21B747}" dt="2023-10-26T13:36:03.676" v="19" actId="1076"/>
            <ac:spMkLst>
              <pc:docMk/>
              <pc:sldMasterMk cId="2578618176" sldId="2147483648"/>
              <pc:sldLayoutMk cId="2749059175" sldId="2147483649"/>
              <ac:spMk id="5" creationId="{77751C26-9B02-CF4D-A9C5-0C6B7C8C7157}"/>
            </ac:spMkLst>
          </pc:spChg>
          <pc:picChg chg="mod">
            <ac:chgData name="Kam Seng-Wong" userId="7cffe0eb-3d87-4410-a76f-bc59922beab3" providerId="ADAL" clId="{122DFD3B-2A87-4272-BC16-5D580B21B747}" dt="2023-10-26T13:35:54.002" v="18" actId="1076"/>
            <ac:picMkLst>
              <pc:docMk/>
              <pc:sldMasterMk cId="2578618176" sldId="2147483648"/>
              <pc:sldLayoutMk cId="2749059175" sldId="2147483649"/>
              <ac:picMk id="10" creationId="{F90EFCE6-B9AA-89B9-1999-AB4E47865AEF}"/>
            </ac:picMkLst>
          </pc:picChg>
        </pc:sldLayoutChg>
        <pc:sldLayoutChg chg="modSp mod">
          <pc:chgData name="Kam Seng-Wong" userId="7cffe0eb-3d87-4410-a76f-bc59922beab3" providerId="ADAL" clId="{122DFD3B-2A87-4272-BC16-5D580B21B747}" dt="2023-10-26T13:34:24.570" v="15"/>
          <pc:sldLayoutMkLst>
            <pc:docMk/>
            <pc:sldMasterMk cId="2578618176" sldId="2147483648"/>
            <pc:sldLayoutMk cId="2813018963" sldId="2147483673"/>
          </pc:sldLayoutMkLst>
          <pc:spChg chg="mod">
            <ac:chgData name="Kam Seng-Wong" userId="7cffe0eb-3d87-4410-a76f-bc59922beab3" providerId="ADAL" clId="{122DFD3B-2A87-4272-BC16-5D580B21B747}" dt="2023-10-26T13:33:44.241" v="10" actId="1076"/>
            <ac:spMkLst>
              <pc:docMk/>
              <pc:sldMasterMk cId="2578618176" sldId="2147483648"/>
              <pc:sldLayoutMk cId="2813018963" sldId="2147483673"/>
              <ac:spMk id="2" creationId="{24BB8FF8-B9DF-CE3B-89CB-AFD20BF17DC9}"/>
            </ac:spMkLst>
          </pc:spChg>
          <pc:spChg chg="mod">
            <ac:chgData name="Kam Seng-Wong" userId="7cffe0eb-3d87-4410-a76f-bc59922beab3" providerId="ADAL" clId="{122DFD3B-2A87-4272-BC16-5D580B21B747}" dt="2023-10-26T13:34:24.570" v="15"/>
            <ac:spMkLst>
              <pc:docMk/>
              <pc:sldMasterMk cId="2578618176" sldId="2147483648"/>
              <pc:sldLayoutMk cId="2813018963" sldId="2147483673"/>
              <ac:spMk id="7" creationId="{CA73AB02-F4B3-F90A-9051-C566A1601500}"/>
            </ac:spMkLst>
          </pc:spChg>
          <pc:picChg chg="mod">
            <ac:chgData name="Kam Seng-Wong" userId="7cffe0eb-3d87-4410-a76f-bc59922beab3" providerId="ADAL" clId="{122DFD3B-2A87-4272-BC16-5D580B21B747}" dt="2023-10-26T13:33:59.375" v="12" actId="1076"/>
            <ac:picMkLst>
              <pc:docMk/>
              <pc:sldMasterMk cId="2578618176" sldId="2147483648"/>
              <pc:sldLayoutMk cId="2813018963" sldId="2147483673"/>
              <ac:picMk id="10" creationId="{F90EFCE6-B9AA-89B9-1999-AB4E47865AEF}"/>
            </ac:picMkLst>
          </pc:picChg>
        </pc:sldLayoutChg>
      </pc:sldMasterChg>
    </pc:docChg>
  </pc:docChgLst>
  <pc:docChgLst>
    <pc:chgData name="Andrew Wilson" userId="a39e7be5-4338-419e-b9de-7b4911992dd1" providerId="ADAL" clId="{F8FABFBE-CEE8-437E-BFA7-3048ABA3EB16}"/>
    <pc:docChg chg="undo custSel delSld modSld">
      <pc:chgData name="Andrew Wilson" userId="a39e7be5-4338-419e-b9de-7b4911992dd1" providerId="ADAL" clId="{F8FABFBE-CEE8-437E-BFA7-3048ABA3EB16}" dt="2023-11-08T16:29:10.988" v="146" actId="6549"/>
      <pc:docMkLst>
        <pc:docMk/>
      </pc:docMkLst>
      <pc:sldChg chg="modSp mod">
        <pc:chgData name="Andrew Wilson" userId="a39e7be5-4338-419e-b9de-7b4911992dd1" providerId="ADAL" clId="{F8FABFBE-CEE8-437E-BFA7-3048ABA3EB16}" dt="2023-11-08T12:07:18.174" v="145" actId="207"/>
        <pc:sldMkLst>
          <pc:docMk/>
          <pc:sldMk cId="2285840424" sldId="277"/>
        </pc:sldMkLst>
        <pc:spChg chg="mod">
          <ac:chgData name="Andrew Wilson" userId="a39e7be5-4338-419e-b9de-7b4911992dd1" providerId="ADAL" clId="{F8FABFBE-CEE8-437E-BFA7-3048ABA3EB16}" dt="2023-11-08T12:07:18.174" v="145" actId="207"/>
          <ac:spMkLst>
            <pc:docMk/>
            <pc:sldMk cId="2285840424" sldId="277"/>
            <ac:spMk id="3" creationId="{1ED2822B-BAFC-6D77-4C9C-BAD52A34C138}"/>
          </ac:spMkLst>
        </pc:spChg>
      </pc:sldChg>
      <pc:sldChg chg="modSp mod">
        <pc:chgData name="Andrew Wilson" userId="a39e7be5-4338-419e-b9de-7b4911992dd1" providerId="ADAL" clId="{F8FABFBE-CEE8-437E-BFA7-3048ABA3EB16}" dt="2023-11-07T17:48:26.862" v="45" actId="20577"/>
        <pc:sldMkLst>
          <pc:docMk/>
          <pc:sldMk cId="1931505350" sldId="310"/>
        </pc:sldMkLst>
        <pc:spChg chg="mod">
          <ac:chgData name="Andrew Wilson" userId="a39e7be5-4338-419e-b9de-7b4911992dd1" providerId="ADAL" clId="{F8FABFBE-CEE8-437E-BFA7-3048ABA3EB16}" dt="2023-11-07T17:48:26.862" v="45" actId="20577"/>
          <ac:spMkLst>
            <pc:docMk/>
            <pc:sldMk cId="1931505350" sldId="310"/>
            <ac:spMk id="2" creationId="{980C4239-0DD5-4BB8-1972-7E6B736FE54F}"/>
          </ac:spMkLst>
        </pc:spChg>
      </pc:sldChg>
      <pc:sldChg chg="modSp mod">
        <pc:chgData name="Andrew Wilson" userId="a39e7be5-4338-419e-b9de-7b4911992dd1" providerId="ADAL" clId="{F8FABFBE-CEE8-437E-BFA7-3048ABA3EB16}" dt="2023-11-08T16:29:10.988" v="146" actId="6549"/>
        <pc:sldMkLst>
          <pc:docMk/>
          <pc:sldMk cId="1420129670" sldId="952"/>
        </pc:sldMkLst>
        <pc:spChg chg="mod">
          <ac:chgData name="Andrew Wilson" userId="a39e7be5-4338-419e-b9de-7b4911992dd1" providerId="ADAL" clId="{F8FABFBE-CEE8-437E-BFA7-3048ABA3EB16}" dt="2023-11-08T16:29:10.988" v="146" actId="6549"/>
          <ac:spMkLst>
            <pc:docMk/>
            <pc:sldMk cId="1420129670" sldId="952"/>
            <ac:spMk id="8" creationId="{2D331C20-9EC7-D1B7-8888-966137E7D3F4}"/>
          </ac:spMkLst>
        </pc:spChg>
      </pc:sldChg>
      <pc:sldChg chg="del">
        <pc:chgData name="Andrew Wilson" userId="a39e7be5-4338-419e-b9de-7b4911992dd1" providerId="ADAL" clId="{F8FABFBE-CEE8-437E-BFA7-3048ABA3EB16}" dt="2023-11-08T10:33:29.937" v="46" actId="47"/>
        <pc:sldMkLst>
          <pc:docMk/>
          <pc:sldMk cId="2106346420" sldId="954"/>
        </pc:sldMkLst>
      </pc:sldChg>
    </pc:docChg>
  </pc:docChgLst>
  <pc:docChgLst>
    <pc:chgData name="Anika Gilbert (She/Her)" userId="S::anika.gilbert@westyorks-ca.gov.uk::54be1304-1c7e-4bf1-9d1b-58bc0d10406b" providerId="AD" clId="Web-{1F1C3EE0-A771-6F9F-D8F4-C5C895FBD811}"/>
    <pc:docChg chg="modSld">
      <pc:chgData name="Anika Gilbert (She/Her)" userId="S::anika.gilbert@westyorks-ca.gov.uk::54be1304-1c7e-4bf1-9d1b-58bc0d10406b" providerId="AD" clId="Web-{1F1C3EE0-A771-6F9F-D8F4-C5C895FBD811}" dt="2023-11-08T11:07:39.880" v="4" actId="20577"/>
      <pc:docMkLst>
        <pc:docMk/>
      </pc:docMkLst>
      <pc:sldChg chg="modSp">
        <pc:chgData name="Anika Gilbert (She/Her)" userId="S::anika.gilbert@westyorks-ca.gov.uk::54be1304-1c7e-4bf1-9d1b-58bc0d10406b" providerId="AD" clId="Web-{1F1C3EE0-A771-6F9F-D8F4-C5C895FBD811}" dt="2023-11-08T11:07:39.880" v="4" actId="20577"/>
        <pc:sldMkLst>
          <pc:docMk/>
          <pc:sldMk cId="3286818554" sldId="259"/>
        </pc:sldMkLst>
        <pc:spChg chg="mod">
          <ac:chgData name="Anika Gilbert (She/Her)" userId="S::anika.gilbert@westyorks-ca.gov.uk::54be1304-1c7e-4bf1-9d1b-58bc0d10406b" providerId="AD" clId="Web-{1F1C3EE0-A771-6F9F-D8F4-C5C895FBD811}" dt="2023-11-08T11:07:39.880" v="4" actId="20577"/>
          <ac:spMkLst>
            <pc:docMk/>
            <pc:sldMk cId="3286818554" sldId="259"/>
            <ac:spMk id="2" creationId="{980C4239-0DD5-4BB8-1972-7E6B736FE54F}"/>
          </ac:spMkLst>
        </pc:spChg>
      </pc:sldChg>
    </pc:docChg>
  </pc:docChgLst>
  <pc:docChgLst>
    <pc:chgData name="Arron Tyndall" userId="b44971bf-22bd-48ab-8883-84729920a0fa" providerId="ADAL" clId="{601F98EA-435C-4607-BCBA-B6ABFE2A0F9B}"/>
    <pc:docChg chg="undo redo custSel addSld delSld modSld sldOrd delSection modSection">
      <pc:chgData name="Arron Tyndall" userId="b44971bf-22bd-48ab-8883-84729920a0fa" providerId="ADAL" clId="{601F98EA-435C-4607-BCBA-B6ABFE2A0F9B}" dt="2023-11-01T10:07:06.135" v="20986" actId="113"/>
      <pc:docMkLst>
        <pc:docMk/>
      </pc:docMkLst>
      <pc:sldChg chg="modSp mod">
        <pc:chgData name="Arron Tyndall" userId="b44971bf-22bd-48ab-8883-84729920a0fa" providerId="ADAL" clId="{601F98EA-435C-4607-BCBA-B6ABFE2A0F9B}" dt="2023-11-01T08:27:40.727" v="19020" actId="1076"/>
        <pc:sldMkLst>
          <pc:docMk/>
          <pc:sldMk cId="1242805385" sldId="256"/>
        </pc:sldMkLst>
        <pc:spChg chg="mod">
          <ac:chgData name="Arron Tyndall" userId="b44971bf-22bd-48ab-8883-84729920a0fa" providerId="ADAL" clId="{601F98EA-435C-4607-BCBA-B6ABFE2A0F9B}" dt="2023-11-01T08:27:40.727" v="19020" actId="1076"/>
          <ac:spMkLst>
            <pc:docMk/>
            <pc:sldMk cId="1242805385" sldId="256"/>
            <ac:spMk id="4" creationId="{A71668AF-D21A-16CD-C9F6-B6CA51C8747D}"/>
          </ac:spMkLst>
        </pc:spChg>
        <pc:spChg chg="mod">
          <ac:chgData name="Arron Tyndall" userId="b44971bf-22bd-48ab-8883-84729920a0fa" providerId="ADAL" clId="{601F98EA-435C-4607-BCBA-B6ABFE2A0F9B}" dt="2023-11-01T08:27:32.540" v="19019" actId="403"/>
          <ac:spMkLst>
            <pc:docMk/>
            <pc:sldMk cId="1242805385" sldId="256"/>
            <ac:spMk id="5" creationId="{2458EB98-CD2C-D6F0-4710-5330E47462B3}"/>
          </ac:spMkLst>
        </pc:spChg>
      </pc:sldChg>
      <pc:sldChg chg="del">
        <pc:chgData name="Arron Tyndall" userId="b44971bf-22bd-48ab-8883-84729920a0fa" providerId="ADAL" clId="{601F98EA-435C-4607-BCBA-B6ABFE2A0F9B}" dt="2023-10-23T14:27:26.088" v="6019" actId="47"/>
        <pc:sldMkLst>
          <pc:docMk/>
          <pc:sldMk cId="1241600313" sldId="257"/>
        </pc:sldMkLst>
      </pc:sldChg>
      <pc:sldChg chg="del">
        <pc:chgData name="Arron Tyndall" userId="b44971bf-22bd-48ab-8883-84729920a0fa" providerId="ADAL" clId="{601F98EA-435C-4607-BCBA-B6ABFE2A0F9B}" dt="2023-10-23T14:52:35.849" v="6837" actId="47"/>
        <pc:sldMkLst>
          <pc:docMk/>
          <pc:sldMk cId="3247321541" sldId="258"/>
        </pc:sldMkLst>
      </pc:sldChg>
      <pc:sldChg chg="modSp mod ord">
        <pc:chgData name="Arron Tyndall" userId="b44971bf-22bd-48ab-8883-84729920a0fa" providerId="ADAL" clId="{601F98EA-435C-4607-BCBA-B6ABFE2A0F9B}" dt="2023-11-01T08:28:03.836" v="19023" actId="403"/>
        <pc:sldMkLst>
          <pc:docMk/>
          <pc:sldMk cId="3286818554" sldId="259"/>
        </pc:sldMkLst>
        <pc:spChg chg="mod">
          <ac:chgData name="Arron Tyndall" userId="b44971bf-22bd-48ab-8883-84729920a0fa" providerId="ADAL" clId="{601F98EA-435C-4607-BCBA-B6ABFE2A0F9B}" dt="2023-11-01T08:28:03.836" v="19023" actId="403"/>
          <ac:spMkLst>
            <pc:docMk/>
            <pc:sldMk cId="3286818554" sldId="259"/>
            <ac:spMk id="2" creationId="{980C4239-0DD5-4BB8-1972-7E6B736FE54F}"/>
          </ac:spMkLst>
        </pc:spChg>
        <pc:spChg chg="mod">
          <ac:chgData name="Arron Tyndall" userId="b44971bf-22bd-48ab-8883-84729920a0fa" providerId="ADAL" clId="{601F98EA-435C-4607-BCBA-B6ABFE2A0F9B}" dt="2023-10-23T13:16:11.113" v="4045"/>
          <ac:spMkLst>
            <pc:docMk/>
            <pc:sldMk cId="3286818554" sldId="259"/>
            <ac:spMk id="5" creationId="{F6657417-53FE-A812-0C07-9C7A81E0DFD6}"/>
          </ac:spMkLst>
        </pc:spChg>
      </pc:sldChg>
      <pc:sldChg chg="del">
        <pc:chgData name="Arron Tyndall" userId="b44971bf-22bd-48ab-8883-84729920a0fa" providerId="ADAL" clId="{601F98EA-435C-4607-BCBA-B6ABFE2A0F9B}" dt="2023-10-23T14:52:35.849" v="6837" actId="47"/>
        <pc:sldMkLst>
          <pc:docMk/>
          <pc:sldMk cId="1533402534" sldId="260"/>
        </pc:sldMkLst>
      </pc:sldChg>
      <pc:sldChg chg="del">
        <pc:chgData name="Arron Tyndall" userId="b44971bf-22bd-48ab-8883-84729920a0fa" providerId="ADAL" clId="{601F98EA-435C-4607-BCBA-B6ABFE2A0F9B}" dt="2023-10-23T14:52:35.849" v="6837" actId="47"/>
        <pc:sldMkLst>
          <pc:docMk/>
          <pc:sldMk cId="3245445287" sldId="261"/>
        </pc:sldMkLst>
      </pc:sldChg>
      <pc:sldChg chg="del">
        <pc:chgData name="Arron Tyndall" userId="b44971bf-22bd-48ab-8883-84729920a0fa" providerId="ADAL" clId="{601F98EA-435C-4607-BCBA-B6ABFE2A0F9B}" dt="2023-10-23T13:16:44.691" v="4061" actId="47"/>
        <pc:sldMkLst>
          <pc:docMk/>
          <pc:sldMk cId="231947083" sldId="266"/>
        </pc:sldMkLst>
      </pc:sldChg>
      <pc:sldChg chg="del">
        <pc:chgData name="Arron Tyndall" userId="b44971bf-22bd-48ab-8883-84729920a0fa" providerId="ADAL" clId="{601F98EA-435C-4607-BCBA-B6ABFE2A0F9B}" dt="2023-10-23T13:16:48.659" v="4062" actId="47"/>
        <pc:sldMkLst>
          <pc:docMk/>
          <pc:sldMk cId="3847019506" sldId="267"/>
        </pc:sldMkLst>
      </pc:sldChg>
      <pc:sldChg chg="modSp mod">
        <pc:chgData name="Arron Tyndall" userId="b44971bf-22bd-48ab-8883-84729920a0fa" providerId="ADAL" clId="{601F98EA-435C-4607-BCBA-B6ABFE2A0F9B}" dt="2023-11-01T08:27:52.060" v="19021" actId="1076"/>
        <pc:sldMkLst>
          <pc:docMk/>
          <pc:sldMk cId="1190833149" sldId="269"/>
        </pc:sldMkLst>
        <pc:spChg chg="mod">
          <ac:chgData name="Arron Tyndall" userId="b44971bf-22bd-48ab-8883-84729920a0fa" providerId="ADAL" clId="{601F98EA-435C-4607-BCBA-B6ABFE2A0F9B}" dt="2023-11-01T08:27:52.060" v="19021" actId="1076"/>
          <ac:spMkLst>
            <pc:docMk/>
            <pc:sldMk cId="1190833149" sldId="269"/>
            <ac:spMk id="2" creationId="{8E1EF053-1F66-9643-6164-FCC5C08E1DE6}"/>
          </ac:spMkLst>
        </pc:spChg>
      </pc:sldChg>
      <pc:sldChg chg="del">
        <pc:chgData name="Arron Tyndall" userId="b44971bf-22bd-48ab-8883-84729920a0fa" providerId="ADAL" clId="{601F98EA-435C-4607-BCBA-B6ABFE2A0F9B}" dt="2023-10-23T11:16:21.565" v="67" actId="47"/>
        <pc:sldMkLst>
          <pc:docMk/>
          <pc:sldMk cId="2737331490" sldId="270"/>
        </pc:sldMkLst>
      </pc:sldChg>
      <pc:sldChg chg="del">
        <pc:chgData name="Arron Tyndall" userId="b44971bf-22bd-48ab-8883-84729920a0fa" providerId="ADAL" clId="{601F98EA-435C-4607-BCBA-B6ABFE2A0F9B}" dt="2023-10-23T13:16:54.444" v="4064" actId="47"/>
        <pc:sldMkLst>
          <pc:docMk/>
          <pc:sldMk cId="497685059" sldId="271"/>
        </pc:sldMkLst>
      </pc:sldChg>
      <pc:sldChg chg="del">
        <pc:chgData name="Arron Tyndall" userId="b44971bf-22bd-48ab-8883-84729920a0fa" providerId="ADAL" clId="{601F98EA-435C-4607-BCBA-B6ABFE2A0F9B}" dt="2023-10-23T13:16:49.979" v="4063" actId="47"/>
        <pc:sldMkLst>
          <pc:docMk/>
          <pc:sldMk cId="1779610058" sldId="272"/>
        </pc:sldMkLst>
      </pc:sldChg>
      <pc:sldChg chg="addSp delSp modSp mod modClrScheme chgLayout">
        <pc:chgData name="Arron Tyndall" userId="b44971bf-22bd-48ab-8883-84729920a0fa" providerId="ADAL" clId="{601F98EA-435C-4607-BCBA-B6ABFE2A0F9B}" dt="2023-11-01T07:52:19.980" v="18645" actId="14100"/>
        <pc:sldMkLst>
          <pc:docMk/>
          <pc:sldMk cId="1020066651" sldId="273"/>
        </pc:sldMkLst>
        <pc:spChg chg="add del mod ord">
          <ac:chgData name="Arron Tyndall" userId="b44971bf-22bd-48ab-8883-84729920a0fa" providerId="ADAL" clId="{601F98EA-435C-4607-BCBA-B6ABFE2A0F9B}" dt="2023-10-31T15:26:14.319" v="17902" actId="478"/>
          <ac:spMkLst>
            <pc:docMk/>
            <pc:sldMk cId="1020066651" sldId="273"/>
            <ac:spMk id="2" creationId="{4FA18EC3-5616-F0C6-6C12-72B6F1632E9A}"/>
          </ac:spMkLst>
        </pc:spChg>
        <pc:spChg chg="mod ord">
          <ac:chgData name="Arron Tyndall" userId="b44971bf-22bd-48ab-8883-84729920a0fa" providerId="ADAL" clId="{601F98EA-435C-4607-BCBA-B6ABFE2A0F9B}" dt="2023-10-31T15:26:10.561" v="17901" actId="700"/>
          <ac:spMkLst>
            <pc:docMk/>
            <pc:sldMk cId="1020066651" sldId="273"/>
            <ac:spMk id="4" creationId="{EA7F4543-61FB-6F00-00CD-479F34AFE723}"/>
          </ac:spMkLst>
        </pc:spChg>
        <pc:spChg chg="mod ord">
          <ac:chgData name="Arron Tyndall" userId="b44971bf-22bd-48ab-8883-84729920a0fa" providerId="ADAL" clId="{601F98EA-435C-4607-BCBA-B6ABFE2A0F9B}" dt="2023-11-01T07:52:13.123" v="18643" actId="1076"/>
          <ac:spMkLst>
            <pc:docMk/>
            <pc:sldMk cId="1020066651" sldId="273"/>
            <ac:spMk id="7" creationId="{62D9989D-1F88-34F8-CB1C-F55F07319038}"/>
          </ac:spMkLst>
        </pc:spChg>
        <pc:spChg chg="mod ord">
          <ac:chgData name="Arron Tyndall" userId="b44971bf-22bd-48ab-8883-84729920a0fa" providerId="ADAL" clId="{601F98EA-435C-4607-BCBA-B6ABFE2A0F9B}" dt="2023-11-01T07:52:19.980" v="18645" actId="14100"/>
          <ac:spMkLst>
            <pc:docMk/>
            <pc:sldMk cId="1020066651" sldId="273"/>
            <ac:spMk id="8" creationId="{2D331C20-9EC7-D1B7-8888-966137E7D3F4}"/>
          </ac:spMkLst>
        </pc:spChg>
      </pc:sldChg>
      <pc:sldChg chg="del">
        <pc:chgData name="Arron Tyndall" userId="b44971bf-22bd-48ab-8883-84729920a0fa" providerId="ADAL" clId="{601F98EA-435C-4607-BCBA-B6ABFE2A0F9B}" dt="2023-10-23T13:16:37.879" v="4056" actId="47"/>
        <pc:sldMkLst>
          <pc:docMk/>
          <pc:sldMk cId="959114174" sldId="274"/>
        </pc:sldMkLst>
      </pc:sldChg>
      <pc:sldChg chg="modSp del mod">
        <pc:chgData name="Arron Tyndall" userId="b44971bf-22bd-48ab-8883-84729920a0fa" providerId="ADAL" clId="{601F98EA-435C-4607-BCBA-B6ABFE2A0F9B}" dt="2023-10-23T13:16:36.581" v="4055" actId="47"/>
        <pc:sldMkLst>
          <pc:docMk/>
          <pc:sldMk cId="2163477083" sldId="275"/>
        </pc:sldMkLst>
        <pc:spChg chg="mod">
          <ac:chgData name="Arron Tyndall" userId="b44971bf-22bd-48ab-8883-84729920a0fa" providerId="ADAL" clId="{601F98EA-435C-4607-BCBA-B6ABFE2A0F9B}" dt="2023-10-23T11:23:53.566" v="388" actId="1076"/>
          <ac:spMkLst>
            <pc:docMk/>
            <pc:sldMk cId="2163477083" sldId="275"/>
            <ac:spMk id="7" creationId="{CB83F8E8-6799-16E8-9EB6-50B56902CAA9}"/>
          </ac:spMkLst>
        </pc:spChg>
      </pc:sldChg>
      <pc:sldChg chg="del">
        <pc:chgData name="Arron Tyndall" userId="b44971bf-22bd-48ab-8883-84729920a0fa" providerId="ADAL" clId="{601F98EA-435C-4607-BCBA-B6ABFE2A0F9B}" dt="2023-10-23T13:16:39.083" v="4057" actId="47"/>
        <pc:sldMkLst>
          <pc:docMk/>
          <pc:sldMk cId="3484593190" sldId="276"/>
        </pc:sldMkLst>
      </pc:sldChg>
      <pc:sldChg chg="addSp delSp modSp mod ord modClrScheme chgLayout">
        <pc:chgData name="Arron Tyndall" userId="b44971bf-22bd-48ab-8883-84729920a0fa" providerId="ADAL" clId="{601F98EA-435C-4607-BCBA-B6ABFE2A0F9B}" dt="2023-10-31T15:31:00.016" v="17949" actId="1076"/>
        <pc:sldMkLst>
          <pc:docMk/>
          <pc:sldMk cId="2285840424" sldId="277"/>
        </pc:sldMkLst>
        <pc:spChg chg="mod ord">
          <ac:chgData name="Arron Tyndall" userId="b44971bf-22bd-48ab-8883-84729920a0fa" providerId="ADAL" clId="{601F98EA-435C-4607-BCBA-B6ABFE2A0F9B}" dt="2023-10-31T15:30:53.409" v="17947" actId="1076"/>
          <ac:spMkLst>
            <pc:docMk/>
            <pc:sldMk cId="2285840424" sldId="277"/>
            <ac:spMk id="2" creationId="{A4AF7151-BA00-8508-B2E0-BA928E72E728}"/>
          </ac:spMkLst>
        </pc:spChg>
        <pc:spChg chg="mod ord">
          <ac:chgData name="Arron Tyndall" userId="b44971bf-22bd-48ab-8883-84729920a0fa" providerId="ADAL" clId="{601F98EA-435C-4607-BCBA-B6ABFE2A0F9B}" dt="2023-10-31T15:31:00.016" v="17949" actId="1076"/>
          <ac:spMkLst>
            <pc:docMk/>
            <pc:sldMk cId="2285840424" sldId="277"/>
            <ac:spMk id="3" creationId="{1ED2822B-BAFC-6D77-4C9C-BAD52A34C138}"/>
          </ac:spMkLst>
        </pc:spChg>
        <pc:spChg chg="mod ord">
          <ac:chgData name="Arron Tyndall" userId="b44971bf-22bd-48ab-8883-84729920a0fa" providerId="ADAL" clId="{601F98EA-435C-4607-BCBA-B6ABFE2A0F9B}" dt="2023-10-31T15:26:59.830" v="17910" actId="700"/>
          <ac:spMkLst>
            <pc:docMk/>
            <pc:sldMk cId="2285840424" sldId="277"/>
            <ac:spMk id="4" creationId="{DF4D8894-B084-C715-427D-22F493E076C0}"/>
          </ac:spMkLst>
        </pc:spChg>
        <pc:spChg chg="add del mod ord">
          <ac:chgData name="Arron Tyndall" userId="b44971bf-22bd-48ab-8883-84729920a0fa" providerId="ADAL" clId="{601F98EA-435C-4607-BCBA-B6ABFE2A0F9B}" dt="2023-10-31T15:22:25.041" v="17900" actId="700"/>
          <ac:spMkLst>
            <pc:docMk/>
            <pc:sldMk cId="2285840424" sldId="277"/>
            <ac:spMk id="5" creationId="{2751BF37-EB6B-1154-9921-5DCBCD72C150}"/>
          </ac:spMkLst>
        </pc:spChg>
        <pc:spChg chg="add del mod ord">
          <ac:chgData name="Arron Tyndall" userId="b44971bf-22bd-48ab-8883-84729920a0fa" providerId="ADAL" clId="{601F98EA-435C-4607-BCBA-B6ABFE2A0F9B}" dt="2023-10-31T15:22:25.041" v="17900" actId="700"/>
          <ac:spMkLst>
            <pc:docMk/>
            <pc:sldMk cId="2285840424" sldId="277"/>
            <ac:spMk id="6" creationId="{9BB1E63E-3E64-81B0-E429-AC4B1CDC11DA}"/>
          </ac:spMkLst>
        </pc:spChg>
        <pc:spChg chg="add del mod ord">
          <ac:chgData name="Arron Tyndall" userId="b44971bf-22bd-48ab-8883-84729920a0fa" providerId="ADAL" clId="{601F98EA-435C-4607-BCBA-B6ABFE2A0F9B}" dt="2023-10-31T15:27:02.438" v="17911" actId="478"/>
          <ac:spMkLst>
            <pc:docMk/>
            <pc:sldMk cId="2285840424" sldId="277"/>
            <ac:spMk id="7" creationId="{D12319A7-5AAF-DF6F-C0D4-238401EA6E42}"/>
          </ac:spMkLst>
        </pc:spChg>
      </pc:sldChg>
      <pc:sldChg chg="del">
        <pc:chgData name="Arron Tyndall" userId="b44971bf-22bd-48ab-8883-84729920a0fa" providerId="ADAL" clId="{601F98EA-435C-4607-BCBA-B6ABFE2A0F9B}" dt="2023-10-23T13:16:41.142" v="4059" actId="47"/>
        <pc:sldMkLst>
          <pc:docMk/>
          <pc:sldMk cId="817143859" sldId="278"/>
        </pc:sldMkLst>
      </pc:sldChg>
      <pc:sldChg chg="del">
        <pc:chgData name="Arron Tyndall" userId="b44971bf-22bd-48ab-8883-84729920a0fa" providerId="ADAL" clId="{601F98EA-435C-4607-BCBA-B6ABFE2A0F9B}" dt="2023-10-23T13:16:43.079" v="4060" actId="47"/>
        <pc:sldMkLst>
          <pc:docMk/>
          <pc:sldMk cId="1134036600" sldId="279"/>
        </pc:sldMkLst>
      </pc:sldChg>
      <pc:sldChg chg="add del">
        <pc:chgData name="Arron Tyndall" userId="b44971bf-22bd-48ab-8883-84729920a0fa" providerId="ADAL" clId="{601F98EA-435C-4607-BCBA-B6ABFE2A0F9B}" dt="2023-10-23T13:16:39.924" v="4058" actId="47"/>
        <pc:sldMkLst>
          <pc:docMk/>
          <pc:sldMk cId="1409685727" sldId="280"/>
        </pc:sldMkLst>
      </pc:sldChg>
      <pc:sldChg chg="addSp delSp modSp add mod ord modClrScheme chgLayout">
        <pc:chgData name="Arron Tyndall" userId="b44971bf-22bd-48ab-8883-84729920a0fa" providerId="ADAL" clId="{601F98EA-435C-4607-BCBA-B6ABFE2A0F9B}" dt="2023-11-01T08:29:40.242" v="19044" actId="3626"/>
        <pc:sldMkLst>
          <pc:docMk/>
          <pc:sldMk cId="442719868" sldId="281"/>
        </pc:sldMkLst>
        <pc:spChg chg="add del mod ord">
          <ac:chgData name="Arron Tyndall" userId="b44971bf-22bd-48ab-8883-84729920a0fa" providerId="ADAL" clId="{601F98EA-435C-4607-BCBA-B6ABFE2A0F9B}" dt="2023-10-31T15:27:49.497" v="17919" actId="478"/>
          <ac:spMkLst>
            <pc:docMk/>
            <pc:sldMk cId="442719868" sldId="281"/>
            <ac:spMk id="2" creationId="{EB4B8F93-EBA2-135C-4582-046FCE59C2A6}"/>
          </ac:spMkLst>
        </pc:spChg>
        <pc:spChg chg="mod ord">
          <ac:chgData name="Arron Tyndall" userId="b44971bf-22bd-48ab-8883-84729920a0fa" providerId="ADAL" clId="{601F98EA-435C-4607-BCBA-B6ABFE2A0F9B}" dt="2023-10-31T15:27:44.884" v="17918" actId="700"/>
          <ac:spMkLst>
            <pc:docMk/>
            <pc:sldMk cId="442719868" sldId="281"/>
            <ac:spMk id="4" creationId="{EA7F4543-61FB-6F00-00CD-479F34AFE723}"/>
          </ac:spMkLst>
        </pc:spChg>
        <pc:spChg chg="mod ord">
          <ac:chgData name="Arron Tyndall" userId="b44971bf-22bd-48ab-8883-84729920a0fa" providerId="ADAL" clId="{601F98EA-435C-4607-BCBA-B6ABFE2A0F9B}" dt="2023-10-31T15:31:10.618" v="17950" actId="1076"/>
          <ac:spMkLst>
            <pc:docMk/>
            <pc:sldMk cId="442719868" sldId="281"/>
            <ac:spMk id="7" creationId="{62D9989D-1F88-34F8-CB1C-F55F07319038}"/>
          </ac:spMkLst>
        </pc:spChg>
        <pc:spChg chg="mod ord">
          <ac:chgData name="Arron Tyndall" userId="b44971bf-22bd-48ab-8883-84729920a0fa" providerId="ADAL" clId="{601F98EA-435C-4607-BCBA-B6ABFE2A0F9B}" dt="2023-11-01T08:29:40.242" v="19044" actId="3626"/>
          <ac:spMkLst>
            <pc:docMk/>
            <pc:sldMk cId="442719868" sldId="281"/>
            <ac:spMk id="8" creationId="{2D331C20-9EC7-D1B7-8888-966137E7D3F4}"/>
          </ac:spMkLst>
        </pc:spChg>
      </pc:sldChg>
      <pc:sldChg chg="addSp delSp modSp add mod ord modClrScheme chgLayout">
        <pc:chgData name="Arron Tyndall" userId="b44971bf-22bd-48ab-8883-84729920a0fa" providerId="ADAL" clId="{601F98EA-435C-4607-BCBA-B6ABFE2A0F9B}" dt="2023-10-31T15:42:18.416" v="18184" actId="2711"/>
        <pc:sldMkLst>
          <pc:docMk/>
          <pc:sldMk cId="999991714" sldId="282"/>
        </pc:sldMkLst>
        <pc:spChg chg="mod ord">
          <ac:chgData name="Arron Tyndall" userId="b44971bf-22bd-48ab-8883-84729920a0fa" providerId="ADAL" clId="{601F98EA-435C-4607-BCBA-B6ABFE2A0F9B}" dt="2023-10-31T15:42:01.245" v="18178" actId="14100"/>
          <ac:spMkLst>
            <pc:docMk/>
            <pc:sldMk cId="999991714" sldId="282"/>
            <ac:spMk id="2" creationId="{A4AF7151-BA00-8508-B2E0-BA928E72E728}"/>
          </ac:spMkLst>
        </pc:spChg>
        <pc:spChg chg="mod ord">
          <ac:chgData name="Arron Tyndall" userId="b44971bf-22bd-48ab-8883-84729920a0fa" providerId="ADAL" clId="{601F98EA-435C-4607-BCBA-B6ABFE2A0F9B}" dt="2023-10-31T15:42:18.416" v="18184" actId="2711"/>
          <ac:spMkLst>
            <pc:docMk/>
            <pc:sldMk cId="999991714" sldId="282"/>
            <ac:spMk id="3" creationId="{1ED2822B-BAFC-6D77-4C9C-BAD52A34C138}"/>
          </ac:spMkLst>
        </pc:spChg>
        <pc:spChg chg="mod ord">
          <ac:chgData name="Arron Tyndall" userId="b44971bf-22bd-48ab-8883-84729920a0fa" providerId="ADAL" clId="{601F98EA-435C-4607-BCBA-B6ABFE2A0F9B}" dt="2023-10-31T15:41:50.653" v="18175" actId="700"/>
          <ac:spMkLst>
            <pc:docMk/>
            <pc:sldMk cId="999991714" sldId="282"/>
            <ac:spMk id="4" creationId="{DF4D8894-B084-C715-427D-22F493E076C0}"/>
          </ac:spMkLst>
        </pc:spChg>
        <pc:spChg chg="add del mod ord">
          <ac:chgData name="Arron Tyndall" userId="b44971bf-22bd-48ab-8883-84729920a0fa" providerId="ADAL" clId="{601F98EA-435C-4607-BCBA-B6ABFE2A0F9B}" dt="2023-10-31T15:41:52.769" v="18176" actId="478"/>
          <ac:spMkLst>
            <pc:docMk/>
            <pc:sldMk cId="999991714" sldId="282"/>
            <ac:spMk id="5" creationId="{FAA8BC89-483B-88BB-9E4F-38298BBE46BE}"/>
          </ac:spMkLst>
        </pc:spChg>
      </pc:sldChg>
      <pc:sldChg chg="addSp delSp modSp add mod ord modClrScheme chgLayout">
        <pc:chgData name="Arron Tyndall" userId="b44971bf-22bd-48ab-8883-84729920a0fa" providerId="ADAL" clId="{601F98EA-435C-4607-BCBA-B6ABFE2A0F9B}" dt="2023-10-31T16:00:01.765" v="18485" actId="403"/>
        <pc:sldMkLst>
          <pc:docMk/>
          <pc:sldMk cId="479179832" sldId="283"/>
        </pc:sldMkLst>
        <pc:spChg chg="add del mod ord">
          <ac:chgData name="Arron Tyndall" userId="b44971bf-22bd-48ab-8883-84729920a0fa" providerId="ADAL" clId="{601F98EA-435C-4607-BCBA-B6ABFE2A0F9B}" dt="2023-10-31T15:59:40.935" v="18479" actId="478"/>
          <ac:spMkLst>
            <pc:docMk/>
            <pc:sldMk cId="479179832" sldId="283"/>
            <ac:spMk id="2" creationId="{F7419E7D-9777-4946-3C34-807CC9AF7A29}"/>
          </ac:spMkLst>
        </pc:spChg>
        <pc:spChg chg="mod ord">
          <ac:chgData name="Arron Tyndall" userId="b44971bf-22bd-48ab-8883-84729920a0fa" providerId="ADAL" clId="{601F98EA-435C-4607-BCBA-B6ABFE2A0F9B}" dt="2023-10-31T15:59:38.859" v="18478" actId="700"/>
          <ac:spMkLst>
            <pc:docMk/>
            <pc:sldMk cId="479179832" sldId="283"/>
            <ac:spMk id="4" creationId="{EA7F4543-61FB-6F00-00CD-479F34AFE723}"/>
          </ac:spMkLst>
        </pc:spChg>
        <pc:spChg chg="mod ord">
          <ac:chgData name="Arron Tyndall" userId="b44971bf-22bd-48ab-8883-84729920a0fa" providerId="ADAL" clId="{601F98EA-435C-4607-BCBA-B6ABFE2A0F9B}" dt="2023-10-31T15:59:49.862" v="18481" actId="1076"/>
          <ac:spMkLst>
            <pc:docMk/>
            <pc:sldMk cId="479179832" sldId="283"/>
            <ac:spMk id="7" creationId="{62D9989D-1F88-34F8-CB1C-F55F07319038}"/>
          </ac:spMkLst>
        </pc:spChg>
        <pc:spChg chg="mod ord">
          <ac:chgData name="Arron Tyndall" userId="b44971bf-22bd-48ab-8883-84729920a0fa" providerId="ADAL" clId="{601F98EA-435C-4607-BCBA-B6ABFE2A0F9B}" dt="2023-10-31T16:00:01.765" v="18485" actId="403"/>
          <ac:spMkLst>
            <pc:docMk/>
            <pc:sldMk cId="479179832" sldId="283"/>
            <ac:spMk id="8" creationId="{2D331C20-9EC7-D1B7-8888-966137E7D3F4}"/>
          </ac:spMkLst>
        </pc:spChg>
      </pc:sldChg>
      <pc:sldChg chg="add del">
        <pc:chgData name="Arron Tyndall" userId="b44971bf-22bd-48ab-8883-84729920a0fa" providerId="ADAL" clId="{601F98EA-435C-4607-BCBA-B6ABFE2A0F9B}" dt="2023-10-23T11:48:04.292" v="1234" actId="47"/>
        <pc:sldMkLst>
          <pc:docMk/>
          <pc:sldMk cId="1840728803" sldId="284"/>
        </pc:sldMkLst>
      </pc:sldChg>
      <pc:sldChg chg="addSp delSp modSp add mod ord modClrScheme chgLayout">
        <pc:chgData name="Arron Tyndall" userId="b44971bf-22bd-48ab-8883-84729920a0fa" providerId="ADAL" clId="{601F98EA-435C-4607-BCBA-B6ABFE2A0F9B}" dt="2023-10-31T15:59:27.481" v="18477" actId="14100"/>
        <pc:sldMkLst>
          <pc:docMk/>
          <pc:sldMk cId="3326699100" sldId="285"/>
        </pc:sldMkLst>
        <pc:spChg chg="add del mod ord">
          <ac:chgData name="Arron Tyndall" userId="b44971bf-22bd-48ab-8883-84729920a0fa" providerId="ADAL" clId="{601F98EA-435C-4607-BCBA-B6ABFE2A0F9B}" dt="2023-10-31T15:59:00.233" v="18471" actId="478"/>
          <ac:spMkLst>
            <pc:docMk/>
            <pc:sldMk cId="3326699100" sldId="285"/>
            <ac:spMk id="2" creationId="{92640494-A430-8C80-B478-B1F3AABFD766}"/>
          </ac:spMkLst>
        </pc:spChg>
        <pc:spChg chg="mod ord">
          <ac:chgData name="Arron Tyndall" userId="b44971bf-22bd-48ab-8883-84729920a0fa" providerId="ADAL" clId="{601F98EA-435C-4607-BCBA-B6ABFE2A0F9B}" dt="2023-10-31T15:58:58.194" v="18470" actId="700"/>
          <ac:spMkLst>
            <pc:docMk/>
            <pc:sldMk cId="3326699100" sldId="285"/>
            <ac:spMk id="4" creationId="{EA7F4543-61FB-6F00-00CD-479F34AFE723}"/>
          </ac:spMkLst>
        </pc:spChg>
        <pc:spChg chg="mod ord">
          <ac:chgData name="Arron Tyndall" userId="b44971bf-22bd-48ab-8883-84729920a0fa" providerId="ADAL" clId="{601F98EA-435C-4607-BCBA-B6ABFE2A0F9B}" dt="2023-10-31T15:59:07.613" v="18473" actId="14100"/>
          <ac:spMkLst>
            <pc:docMk/>
            <pc:sldMk cId="3326699100" sldId="285"/>
            <ac:spMk id="7" creationId="{62D9989D-1F88-34F8-CB1C-F55F07319038}"/>
          </ac:spMkLst>
        </pc:spChg>
        <pc:spChg chg="mod ord">
          <ac:chgData name="Arron Tyndall" userId="b44971bf-22bd-48ab-8883-84729920a0fa" providerId="ADAL" clId="{601F98EA-435C-4607-BCBA-B6ABFE2A0F9B}" dt="2023-10-31T15:59:27.481" v="18477" actId="14100"/>
          <ac:spMkLst>
            <pc:docMk/>
            <pc:sldMk cId="3326699100" sldId="285"/>
            <ac:spMk id="8" creationId="{2D331C20-9EC7-D1B7-8888-966137E7D3F4}"/>
          </ac:spMkLst>
        </pc:spChg>
      </pc:sldChg>
      <pc:sldChg chg="modSp add del mod">
        <pc:chgData name="Arron Tyndall" userId="b44971bf-22bd-48ab-8883-84729920a0fa" providerId="ADAL" clId="{601F98EA-435C-4607-BCBA-B6ABFE2A0F9B}" dt="2023-10-23T11:53:05.977" v="1292" actId="47"/>
        <pc:sldMkLst>
          <pc:docMk/>
          <pc:sldMk cId="1748274868" sldId="286"/>
        </pc:sldMkLst>
        <pc:spChg chg="mod">
          <ac:chgData name="Arron Tyndall" userId="b44971bf-22bd-48ab-8883-84729920a0fa" providerId="ADAL" clId="{601F98EA-435C-4607-BCBA-B6ABFE2A0F9B}" dt="2023-10-23T11:50:45.036" v="1285" actId="21"/>
          <ac:spMkLst>
            <pc:docMk/>
            <pc:sldMk cId="1748274868" sldId="286"/>
            <ac:spMk id="8" creationId="{2D331C20-9EC7-D1B7-8888-966137E7D3F4}"/>
          </ac:spMkLst>
        </pc:spChg>
      </pc:sldChg>
      <pc:sldChg chg="modSp add del mod ord">
        <pc:chgData name="Arron Tyndall" userId="b44971bf-22bd-48ab-8883-84729920a0fa" providerId="ADAL" clId="{601F98EA-435C-4607-BCBA-B6ABFE2A0F9B}" dt="2023-10-24T08:13:49.108" v="7774" actId="47"/>
        <pc:sldMkLst>
          <pc:docMk/>
          <pc:sldMk cId="2039991281" sldId="286"/>
        </pc:sldMkLst>
        <pc:spChg chg="mod">
          <ac:chgData name="Arron Tyndall" userId="b44971bf-22bd-48ab-8883-84729920a0fa" providerId="ADAL" clId="{601F98EA-435C-4607-BCBA-B6ABFE2A0F9B}" dt="2023-10-24T08:13:31.539" v="7772" actId="21"/>
          <ac:spMkLst>
            <pc:docMk/>
            <pc:sldMk cId="2039991281" sldId="286"/>
            <ac:spMk id="2" creationId="{A4AF7151-BA00-8508-B2E0-BA928E72E728}"/>
          </ac:spMkLst>
        </pc:spChg>
        <pc:spChg chg="mod">
          <ac:chgData name="Arron Tyndall" userId="b44971bf-22bd-48ab-8883-84729920a0fa" providerId="ADAL" clId="{601F98EA-435C-4607-BCBA-B6ABFE2A0F9B}" dt="2023-10-24T08:13:15.039" v="7769" actId="21"/>
          <ac:spMkLst>
            <pc:docMk/>
            <pc:sldMk cId="2039991281" sldId="286"/>
            <ac:spMk id="3" creationId="{1ED2822B-BAFC-6D77-4C9C-BAD52A34C138}"/>
          </ac:spMkLst>
        </pc:spChg>
      </pc:sldChg>
      <pc:sldChg chg="modSp add del mod ord">
        <pc:chgData name="Arron Tyndall" userId="b44971bf-22bd-48ab-8883-84729920a0fa" providerId="ADAL" clId="{601F98EA-435C-4607-BCBA-B6ABFE2A0F9B}" dt="2023-10-23T12:31:38.863" v="1680" actId="47"/>
        <pc:sldMkLst>
          <pc:docMk/>
          <pc:sldMk cId="3935870635" sldId="287"/>
        </pc:sldMkLst>
        <pc:spChg chg="mod">
          <ac:chgData name="Arron Tyndall" userId="b44971bf-22bd-48ab-8883-84729920a0fa" providerId="ADAL" clId="{601F98EA-435C-4607-BCBA-B6ABFE2A0F9B}" dt="2023-10-23T12:27:01.083" v="1491" actId="20577"/>
          <ac:spMkLst>
            <pc:docMk/>
            <pc:sldMk cId="3935870635" sldId="287"/>
            <ac:spMk id="7" creationId="{62D9989D-1F88-34F8-CB1C-F55F07319038}"/>
          </ac:spMkLst>
        </pc:spChg>
        <pc:spChg chg="mod">
          <ac:chgData name="Arron Tyndall" userId="b44971bf-22bd-48ab-8883-84729920a0fa" providerId="ADAL" clId="{601F98EA-435C-4607-BCBA-B6ABFE2A0F9B}" dt="2023-10-23T12:29:43.070" v="1643"/>
          <ac:spMkLst>
            <pc:docMk/>
            <pc:sldMk cId="3935870635" sldId="287"/>
            <ac:spMk id="8" creationId="{2D331C20-9EC7-D1B7-8888-966137E7D3F4}"/>
          </ac:spMkLst>
        </pc:spChg>
      </pc:sldChg>
      <pc:sldChg chg="addSp delSp modSp add del mod ord modClrScheme chgLayout">
        <pc:chgData name="Arron Tyndall" userId="b44971bf-22bd-48ab-8883-84729920a0fa" providerId="ADAL" clId="{601F98EA-435C-4607-BCBA-B6ABFE2A0F9B}" dt="2023-10-31T15:35:25.587" v="18097" actId="14100"/>
        <pc:sldMkLst>
          <pc:docMk/>
          <pc:sldMk cId="3694144997" sldId="288"/>
        </pc:sldMkLst>
        <pc:spChg chg="add del mod ord">
          <ac:chgData name="Arron Tyndall" userId="b44971bf-22bd-48ab-8883-84729920a0fa" providerId="ADAL" clId="{601F98EA-435C-4607-BCBA-B6ABFE2A0F9B}" dt="2023-10-31T15:34:59.940" v="18090" actId="478"/>
          <ac:spMkLst>
            <pc:docMk/>
            <pc:sldMk cId="3694144997" sldId="288"/>
            <ac:spMk id="2" creationId="{992D4732-3469-1AA2-FE65-9422BE9278AE}"/>
          </ac:spMkLst>
        </pc:spChg>
        <pc:spChg chg="mod ord">
          <ac:chgData name="Arron Tyndall" userId="b44971bf-22bd-48ab-8883-84729920a0fa" providerId="ADAL" clId="{601F98EA-435C-4607-BCBA-B6ABFE2A0F9B}" dt="2023-10-31T15:34:56.675" v="18089" actId="700"/>
          <ac:spMkLst>
            <pc:docMk/>
            <pc:sldMk cId="3694144997" sldId="288"/>
            <ac:spMk id="4" creationId="{EA7F4543-61FB-6F00-00CD-479F34AFE723}"/>
          </ac:spMkLst>
        </pc:spChg>
        <pc:spChg chg="mod ord">
          <ac:chgData name="Arron Tyndall" userId="b44971bf-22bd-48ab-8883-84729920a0fa" providerId="ADAL" clId="{601F98EA-435C-4607-BCBA-B6ABFE2A0F9B}" dt="2023-10-31T15:35:11.764" v="18092" actId="1076"/>
          <ac:spMkLst>
            <pc:docMk/>
            <pc:sldMk cId="3694144997" sldId="288"/>
            <ac:spMk id="7" creationId="{62D9989D-1F88-34F8-CB1C-F55F07319038}"/>
          </ac:spMkLst>
        </pc:spChg>
        <pc:spChg chg="mod ord">
          <ac:chgData name="Arron Tyndall" userId="b44971bf-22bd-48ab-8883-84729920a0fa" providerId="ADAL" clId="{601F98EA-435C-4607-BCBA-B6ABFE2A0F9B}" dt="2023-10-31T15:35:25.587" v="18097" actId="14100"/>
          <ac:spMkLst>
            <pc:docMk/>
            <pc:sldMk cId="3694144997" sldId="288"/>
            <ac:spMk id="8" creationId="{2D331C20-9EC7-D1B7-8888-966137E7D3F4}"/>
          </ac:spMkLst>
        </pc:spChg>
      </pc:sldChg>
      <pc:sldChg chg="addSp delSp modSp add mod ord modClrScheme chgLayout">
        <pc:chgData name="Arron Tyndall" userId="b44971bf-22bd-48ab-8883-84729920a0fa" providerId="ADAL" clId="{601F98EA-435C-4607-BCBA-B6ABFE2A0F9B}" dt="2023-11-01T08:31:09.340" v="19078" actId="255"/>
        <pc:sldMkLst>
          <pc:docMk/>
          <pc:sldMk cId="2680091822" sldId="289"/>
        </pc:sldMkLst>
        <pc:spChg chg="mod ord">
          <ac:chgData name="Arron Tyndall" userId="b44971bf-22bd-48ab-8883-84729920a0fa" providerId="ADAL" clId="{601F98EA-435C-4607-BCBA-B6ABFE2A0F9B}" dt="2023-11-01T08:31:09.340" v="19078" actId="255"/>
          <ac:spMkLst>
            <pc:docMk/>
            <pc:sldMk cId="2680091822" sldId="289"/>
            <ac:spMk id="2" creationId="{A4AF7151-BA00-8508-B2E0-BA928E72E728}"/>
          </ac:spMkLst>
        </pc:spChg>
        <pc:spChg chg="mod ord">
          <ac:chgData name="Arron Tyndall" userId="b44971bf-22bd-48ab-8883-84729920a0fa" providerId="ADAL" clId="{601F98EA-435C-4607-BCBA-B6ABFE2A0F9B}" dt="2023-10-31T15:34:13.108" v="18085" actId="20577"/>
          <ac:spMkLst>
            <pc:docMk/>
            <pc:sldMk cId="2680091822" sldId="289"/>
            <ac:spMk id="3" creationId="{1ED2822B-BAFC-6D77-4C9C-BAD52A34C138}"/>
          </ac:spMkLst>
        </pc:spChg>
        <pc:spChg chg="mod ord">
          <ac:chgData name="Arron Tyndall" userId="b44971bf-22bd-48ab-8883-84729920a0fa" providerId="ADAL" clId="{601F98EA-435C-4607-BCBA-B6ABFE2A0F9B}" dt="2023-10-31T15:28:33.918" v="17924" actId="700"/>
          <ac:spMkLst>
            <pc:docMk/>
            <pc:sldMk cId="2680091822" sldId="289"/>
            <ac:spMk id="4" creationId="{DF4D8894-B084-C715-427D-22F493E076C0}"/>
          </ac:spMkLst>
        </pc:spChg>
        <pc:spChg chg="add del mod ord">
          <ac:chgData name="Arron Tyndall" userId="b44971bf-22bd-48ab-8883-84729920a0fa" providerId="ADAL" clId="{601F98EA-435C-4607-BCBA-B6ABFE2A0F9B}" dt="2023-10-31T15:28:36.229" v="17925" actId="478"/>
          <ac:spMkLst>
            <pc:docMk/>
            <pc:sldMk cId="2680091822" sldId="289"/>
            <ac:spMk id="5" creationId="{7BD71AAC-8E79-0B68-295C-8368E21E50AF}"/>
          </ac:spMkLst>
        </pc:spChg>
      </pc:sldChg>
      <pc:sldChg chg="modSp add del mod">
        <pc:chgData name="Arron Tyndall" userId="b44971bf-22bd-48ab-8883-84729920a0fa" providerId="ADAL" clId="{601F98EA-435C-4607-BCBA-B6ABFE2A0F9B}" dt="2023-10-23T12:36:28.630" v="1782" actId="47"/>
        <pc:sldMkLst>
          <pc:docMk/>
          <pc:sldMk cId="3070643248" sldId="290"/>
        </pc:sldMkLst>
        <pc:spChg chg="mod">
          <ac:chgData name="Arron Tyndall" userId="b44971bf-22bd-48ab-8883-84729920a0fa" providerId="ADAL" clId="{601F98EA-435C-4607-BCBA-B6ABFE2A0F9B}" dt="2023-10-23T12:35:26.579" v="1771" actId="20577"/>
          <ac:spMkLst>
            <pc:docMk/>
            <pc:sldMk cId="3070643248" sldId="290"/>
            <ac:spMk id="7" creationId="{62D9989D-1F88-34F8-CB1C-F55F07319038}"/>
          </ac:spMkLst>
        </pc:spChg>
        <pc:spChg chg="mod">
          <ac:chgData name="Arron Tyndall" userId="b44971bf-22bd-48ab-8883-84729920a0fa" providerId="ADAL" clId="{601F98EA-435C-4607-BCBA-B6ABFE2A0F9B}" dt="2023-10-23T12:36:11.242" v="1779" actId="12"/>
          <ac:spMkLst>
            <pc:docMk/>
            <pc:sldMk cId="3070643248" sldId="290"/>
            <ac:spMk id="8" creationId="{2D331C20-9EC7-D1B7-8888-966137E7D3F4}"/>
          </ac:spMkLst>
        </pc:spChg>
      </pc:sldChg>
      <pc:sldChg chg="addSp delSp modSp add mod ord modClrScheme chgLayout">
        <pc:chgData name="Arron Tyndall" userId="b44971bf-22bd-48ab-8883-84729920a0fa" providerId="ADAL" clId="{601F98EA-435C-4607-BCBA-B6ABFE2A0F9B}" dt="2023-11-01T08:40:58.450" v="19372" actId="20577"/>
        <pc:sldMkLst>
          <pc:docMk/>
          <pc:sldMk cId="3894600824" sldId="291"/>
        </pc:sldMkLst>
        <pc:spChg chg="add del mod ord">
          <ac:chgData name="Arron Tyndall" userId="b44971bf-22bd-48ab-8883-84729920a0fa" providerId="ADAL" clId="{601F98EA-435C-4607-BCBA-B6ABFE2A0F9B}" dt="2023-10-31T15:35:48.675" v="18099" actId="478"/>
          <ac:spMkLst>
            <pc:docMk/>
            <pc:sldMk cId="3894600824" sldId="291"/>
            <ac:spMk id="2" creationId="{D76C3FAC-4985-F112-D466-271CA6C7C7C4}"/>
          </ac:spMkLst>
        </pc:spChg>
        <pc:spChg chg="mod ord">
          <ac:chgData name="Arron Tyndall" userId="b44971bf-22bd-48ab-8883-84729920a0fa" providerId="ADAL" clId="{601F98EA-435C-4607-BCBA-B6ABFE2A0F9B}" dt="2023-10-31T15:35:46.016" v="18098" actId="700"/>
          <ac:spMkLst>
            <pc:docMk/>
            <pc:sldMk cId="3894600824" sldId="291"/>
            <ac:spMk id="4" creationId="{EA7F4543-61FB-6F00-00CD-479F34AFE723}"/>
          </ac:spMkLst>
        </pc:spChg>
        <pc:spChg chg="mod ord">
          <ac:chgData name="Arron Tyndall" userId="b44971bf-22bd-48ab-8883-84729920a0fa" providerId="ADAL" clId="{601F98EA-435C-4607-BCBA-B6ABFE2A0F9B}" dt="2023-10-31T15:35:57.069" v="18101" actId="14100"/>
          <ac:spMkLst>
            <pc:docMk/>
            <pc:sldMk cId="3894600824" sldId="291"/>
            <ac:spMk id="7" creationId="{62D9989D-1F88-34F8-CB1C-F55F07319038}"/>
          </ac:spMkLst>
        </pc:spChg>
        <pc:spChg chg="mod ord">
          <ac:chgData name="Arron Tyndall" userId="b44971bf-22bd-48ab-8883-84729920a0fa" providerId="ADAL" clId="{601F98EA-435C-4607-BCBA-B6ABFE2A0F9B}" dt="2023-11-01T08:40:58.450" v="19372" actId="20577"/>
          <ac:spMkLst>
            <pc:docMk/>
            <pc:sldMk cId="3894600824" sldId="291"/>
            <ac:spMk id="8" creationId="{2D331C20-9EC7-D1B7-8888-966137E7D3F4}"/>
          </ac:spMkLst>
        </pc:spChg>
      </pc:sldChg>
      <pc:sldChg chg="addSp delSp modSp add del mod ord modClrScheme chgLayout">
        <pc:chgData name="Arron Tyndall" userId="b44971bf-22bd-48ab-8883-84729920a0fa" providerId="ADAL" clId="{601F98EA-435C-4607-BCBA-B6ABFE2A0F9B}" dt="2023-10-31T15:34:20.741" v="18086" actId="47"/>
        <pc:sldMkLst>
          <pc:docMk/>
          <pc:sldMk cId="4114501896" sldId="292"/>
        </pc:sldMkLst>
        <pc:spChg chg="mod ord">
          <ac:chgData name="Arron Tyndall" userId="b44971bf-22bd-48ab-8883-84729920a0fa" providerId="ADAL" clId="{601F98EA-435C-4607-BCBA-B6ABFE2A0F9B}" dt="2023-10-31T15:31:34.749" v="17954" actId="1076"/>
          <ac:spMkLst>
            <pc:docMk/>
            <pc:sldMk cId="4114501896" sldId="292"/>
            <ac:spMk id="2" creationId="{A4AF7151-BA00-8508-B2E0-BA928E72E728}"/>
          </ac:spMkLst>
        </pc:spChg>
        <pc:spChg chg="mod ord">
          <ac:chgData name="Arron Tyndall" userId="b44971bf-22bd-48ab-8883-84729920a0fa" providerId="ADAL" clId="{601F98EA-435C-4607-BCBA-B6ABFE2A0F9B}" dt="2023-10-31T15:31:40.591" v="17956" actId="1076"/>
          <ac:spMkLst>
            <pc:docMk/>
            <pc:sldMk cId="4114501896" sldId="292"/>
            <ac:spMk id="3" creationId="{1ED2822B-BAFC-6D77-4C9C-BAD52A34C138}"/>
          </ac:spMkLst>
        </pc:spChg>
        <pc:spChg chg="mod ord">
          <ac:chgData name="Arron Tyndall" userId="b44971bf-22bd-48ab-8883-84729920a0fa" providerId="ADAL" clId="{601F98EA-435C-4607-BCBA-B6ABFE2A0F9B}" dt="2023-10-31T15:29:10.137" v="17933" actId="700"/>
          <ac:spMkLst>
            <pc:docMk/>
            <pc:sldMk cId="4114501896" sldId="292"/>
            <ac:spMk id="4" creationId="{DF4D8894-B084-C715-427D-22F493E076C0}"/>
          </ac:spMkLst>
        </pc:spChg>
        <pc:spChg chg="add del mod ord">
          <ac:chgData name="Arron Tyndall" userId="b44971bf-22bd-48ab-8883-84729920a0fa" providerId="ADAL" clId="{601F98EA-435C-4607-BCBA-B6ABFE2A0F9B}" dt="2023-10-31T15:29:11.990" v="17934" actId="478"/>
          <ac:spMkLst>
            <pc:docMk/>
            <pc:sldMk cId="4114501896" sldId="292"/>
            <ac:spMk id="5" creationId="{B471BDEE-40E4-007A-30F0-851D8BE7C97E}"/>
          </ac:spMkLst>
        </pc:spChg>
      </pc:sldChg>
      <pc:sldChg chg="modSp add del mod ord">
        <pc:chgData name="Arron Tyndall" userId="b44971bf-22bd-48ab-8883-84729920a0fa" providerId="ADAL" clId="{601F98EA-435C-4607-BCBA-B6ABFE2A0F9B}" dt="2023-10-24T08:28:46.322" v="8018" actId="47"/>
        <pc:sldMkLst>
          <pc:docMk/>
          <pc:sldMk cId="3548882872" sldId="293"/>
        </pc:sldMkLst>
        <pc:spChg chg="mod">
          <ac:chgData name="Arron Tyndall" userId="b44971bf-22bd-48ab-8883-84729920a0fa" providerId="ADAL" clId="{601F98EA-435C-4607-BCBA-B6ABFE2A0F9B}" dt="2023-10-24T08:28:18.915" v="8003" actId="21"/>
          <ac:spMkLst>
            <pc:docMk/>
            <pc:sldMk cId="3548882872" sldId="293"/>
            <ac:spMk id="7" creationId="{62D9989D-1F88-34F8-CB1C-F55F07319038}"/>
          </ac:spMkLst>
        </pc:spChg>
        <pc:spChg chg="mod">
          <ac:chgData name="Arron Tyndall" userId="b44971bf-22bd-48ab-8883-84729920a0fa" providerId="ADAL" clId="{601F98EA-435C-4607-BCBA-B6ABFE2A0F9B}" dt="2023-10-24T08:28:32.881" v="8010" actId="21"/>
          <ac:spMkLst>
            <pc:docMk/>
            <pc:sldMk cId="3548882872" sldId="293"/>
            <ac:spMk id="8" creationId="{2D331C20-9EC7-D1B7-8888-966137E7D3F4}"/>
          </ac:spMkLst>
        </pc:spChg>
      </pc:sldChg>
      <pc:sldChg chg="modSp add del mod">
        <pc:chgData name="Arron Tyndall" userId="b44971bf-22bd-48ab-8883-84729920a0fa" providerId="ADAL" clId="{601F98EA-435C-4607-BCBA-B6ABFE2A0F9B}" dt="2023-10-24T08:29:04.333" v="8024" actId="47"/>
        <pc:sldMkLst>
          <pc:docMk/>
          <pc:sldMk cId="2837669917" sldId="294"/>
        </pc:sldMkLst>
        <pc:spChg chg="mod">
          <ac:chgData name="Arron Tyndall" userId="b44971bf-22bd-48ab-8883-84729920a0fa" providerId="ADAL" clId="{601F98EA-435C-4607-BCBA-B6ABFE2A0F9B}" dt="2023-10-24T08:28:49.181" v="8019" actId="21"/>
          <ac:spMkLst>
            <pc:docMk/>
            <pc:sldMk cId="2837669917" sldId="294"/>
            <ac:spMk id="7" creationId="{62D9989D-1F88-34F8-CB1C-F55F07319038}"/>
          </ac:spMkLst>
        </pc:spChg>
        <pc:spChg chg="mod">
          <ac:chgData name="Arron Tyndall" userId="b44971bf-22bd-48ab-8883-84729920a0fa" providerId="ADAL" clId="{601F98EA-435C-4607-BCBA-B6ABFE2A0F9B}" dt="2023-10-24T08:28:55.214" v="8021" actId="21"/>
          <ac:spMkLst>
            <pc:docMk/>
            <pc:sldMk cId="2837669917" sldId="294"/>
            <ac:spMk id="8" creationId="{2D331C20-9EC7-D1B7-8888-966137E7D3F4}"/>
          </ac:spMkLst>
        </pc:spChg>
      </pc:sldChg>
      <pc:sldChg chg="modSp add del mod">
        <pc:chgData name="Arron Tyndall" userId="b44971bf-22bd-48ab-8883-84729920a0fa" providerId="ADAL" clId="{601F98EA-435C-4607-BCBA-B6ABFE2A0F9B}" dt="2023-10-24T08:29:17.633" v="8029" actId="47"/>
        <pc:sldMkLst>
          <pc:docMk/>
          <pc:sldMk cId="4160599406" sldId="295"/>
        </pc:sldMkLst>
        <pc:spChg chg="mod">
          <ac:chgData name="Arron Tyndall" userId="b44971bf-22bd-48ab-8883-84729920a0fa" providerId="ADAL" clId="{601F98EA-435C-4607-BCBA-B6ABFE2A0F9B}" dt="2023-10-24T08:29:07.031" v="8025" actId="21"/>
          <ac:spMkLst>
            <pc:docMk/>
            <pc:sldMk cId="4160599406" sldId="295"/>
            <ac:spMk id="7" creationId="{62D9989D-1F88-34F8-CB1C-F55F07319038}"/>
          </ac:spMkLst>
        </pc:spChg>
        <pc:spChg chg="mod">
          <ac:chgData name="Arron Tyndall" userId="b44971bf-22bd-48ab-8883-84729920a0fa" providerId="ADAL" clId="{601F98EA-435C-4607-BCBA-B6ABFE2A0F9B}" dt="2023-10-24T08:29:12.849" v="8027" actId="21"/>
          <ac:spMkLst>
            <pc:docMk/>
            <pc:sldMk cId="4160599406" sldId="295"/>
            <ac:spMk id="8" creationId="{2D331C20-9EC7-D1B7-8888-966137E7D3F4}"/>
          </ac:spMkLst>
        </pc:spChg>
      </pc:sldChg>
      <pc:sldChg chg="modSp add mod ord">
        <pc:chgData name="Arron Tyndall" userId="b44971bf-22bd-48ab-8883-84729920a0fa" providerId="ADAL" clId="{601F98EA-435C-4607-BCBA-B6ABFE2A0F9B}" dt="2023-10-31T15:12:17.237" v="17870" actId="20577"/>
        <pc:sldMkLst>
          <pc:docMk/>
          <pc:sldMk cId="4064305265" sldId="296"/>
        </pc:sldMkLst>
        <pc:spChg chg="mod">
          <ac:chgData name="Arron Tyndall" userId="b44971bf-22bd-48ab-8883-84729920a0fa" providerId="ADAL" clId="{601F98EA-435C-4607-BCBA-B6ABFE2A0F9B}" dt="2023-10-31T15:12:17.237" v="17870" actId="20577"/>
          <ac:spMkLst>
            <pc:docMk/>
            <pc:sldMk cId="4064305265" sldId="296"/>
            <ac:spMk id="2" creationId="{980C4239-0DD5-4BB8-1972-7E6B736FE54F}"/>
          </ac:spMkLst>
        </pc:spChg>
      </pc:sldChg>
      <pc:sldChg chg="addSp delSp modSp add mod modClrScheme chgLayout">
        <pc:chgData name="Arron Tyndall" userId="b44971bf-22bd-48ab-8883-84729920a0fa" providerId="ADAL" clId="{601F98EA-435C-4607-BCBA-B6ABFE2A0F9B}" dt="2023-11-01T07:53:33.548" v="18651" actId="113"/>
        <pc:sldMkLst>
          <pc:docMk/>
          <pc:sldMk cId="3084981586" sldId="297"/>
        </pc:sldMkLst>
        <pc:spChg chg="mod ord">
          <ac:chgData name="Arron Tyndall" userId="b44971bf-22bd-48ab-8883-84729920a0fa" providerId="ADAL" clId="{601F98EA-435C-4607-BCBA-B6ABFE2A0F9B}" dt="2023-10-31T15:42:47.633" v="18189" actId="14100"/>
          <ac:spMkLst>
            <pc:docMk/>
            <pc:sldMk cId="3084981586" sldId="297"/>
            <ac:spMk id="2" creationId="{A4AF7151-BA00-8508-B2E0-BA928E72E728}"/>
          </ac:spMkLst>
        </pc:spChg>
        <pc:spChg chg="mod ord">
          <ac:chgData name="Arron Tyndall" userId="b44971bf-22bd-48ab-8883-84729920a0fa" providerId="ADAL" clId="{601F98EA-435C-4607-BCBA-B6ABFE2A0F9B}" dt="2023-11-01T07:53:33.548" v="18651" actId="113"/>
          <ac:spMkLst>
            <pc:docMk/>
            <pc:sldMk cId="3084981586" sldId="297"/>
            <ac:spMk id="3" creationId="{1ED2822B-BAFC-6D77-4C9C-BAD52A34C138}"/>
          </ac:spMkLst>
        </pc:spChg>
        <pc:spChg chg="mod ord">
          <ac:chgData name="Arron Tyndall" userId="b44971bf-22bd-48ab-8883-84729920a0fa" providerId="ADAL" clId="{601F98EA-435C-4607-BCBA-B6ABFE2A0F9B}" dt="2023-10-31T15:42:39.743" v="18185" actId="700"/>
          <ac:spMkLst>
            <pc:docMk/>
            <pc:sldMk cId="3084981586" sldId="297"/>
            <ac:spMk id="4" creationId="{DF4D8894-B084-C715-427D-22F493E076C0}"/>
          </ac:spMkLst>
        </pc:spChg>
        <pc:spChg chg="add del mod ord">
          <ac:chgData name="Arron Tyndall" userId="b44971bf-22bd-48ab-8883-84729920a0fa" providerId="ADAL" clId="{601F98EA-435C-4607-BCBA-B6ABFE2A0F9B}" dt="2023-10-31T15:42:41.448" v="18187" actId="478"/>
          <ac:spMkLst>
            <pc:docMk/>
            <pc:sldMk cId="3084981586" sldId="297"/>
            <ac:spMk id="5" creationId="{FB85156A-C8C1-BAE3-B59D-5F5EE7A8B8C0}"/>
          </ac:spMkLst>
        </pc:spChg>
      </pc:sldChg>
      <pc:sldChg chg="addSp delSp modSp add mod modClrScheme chgLayout">
        <pc:chgData name="Arron Tyndall" userId="b44971bf-22bd-48ab-8883-84729920a0fa" providerId="ADAL" clId="{601F98EA-435C-4607-BCBA-B6ABFE2A0F9B}" dt="2023-10-31T15:57:43.827" v="18402" actId="1076"/>
        <pc:sldMkLst>
          <pc:docMk/>
          <pc:sldMk cId="2720429521" sldId="298"/>
        </pc:sldMkLst>
        <pc:spChg chg="mod ord">
          <ac:chgData name="Arron Tyndall" userId="b44971bf-22bd-48ab-8883-84729920a0fa" providerId="ADAL" clId="{601F98EA-435C-4607-BCBA-B6ABFE2A0F9B}" dt="2023-10-31T15:56:16.507" v="18383" actId="14100"/>
          <ac:spMkLst>
            <pc:docMk/>
            <pc:sldMk cId="2720429521" sldId="298"/>
            <ac:spMk id="2" creationId="{A4AF7151-BA00-8508-B2E0-BA928E72E728}"/>
          </ac:spMkLst>
        </pc:spChg>
        <pc:spChg chg="mod ord">
          <ac:chgData name="Arron Tyndall" userId="b44971bf-22bd-48ab-8883-84729920a0fa" providerId="ADAL" clId="{601F98EA-435C-4607-BCBA-B6ABFE2A0F9B}" dt="2023-10-31T15:57:43.827" v="18402" actId="1076"/>
          <ac:spMkLst>
            <pc:docMk/>
            <pc:sldMk cId="2720429521" sldId="298"/>
            <ac:spMk id="3" creationId="{1ED2822B-BAFC-6D77-4C9C-BAD52A34C138}"/>
          </ac:spMkLst>
        </pc:spChg>
        <pc:spChg chg="mod ord">
          <ac:chgData name="Arron Tyndall" userId="b44971bf-22bd-48ab-8883-84729920a0fa" providerId="ADAL" clId="{601F98EA-435C-4607-BCBA-B6ABFE2A0F9B}" dt="2023-10-31T15:50:19.204" v="18315" actId="700"/>
          <ac:spMkLst>
            <pc:docMk/>
            <pc:sldMk cId="2720429521" sldId="298"/>
            <ac:spMk id="4" creationId="{DF4D8894-B084-C715-427D-22F493E076C0}"/>
          </ac:spMkLst>
        </pc:spChg>
        <pc:spChg chg="add del mod ord">
          <ac:chgData name="Arron Tyndall" userId="b44971bf-22bd-48ab-8883-84729920a0fa" providerId="ADAL" clId="{601F98EA-435C-4607-BCBA-B6ABFE2A0F9B}" dt="2023-10-31T15:50:21.899" v="18316" actId="478"/>
          <ac:spMkLst>
            <pc:docMk/>
            <pc:sldMk cId="2720429521" sldId="298"/>
            <ac:spMk id="5" creationId="{B0B8E1EB-0B1B-4755-619F-65F56390C620}"/>
          </ac:spMkLst>
        </pc:spChg>
      </pc:sldChg>
      <pc:sldChg chg="addSp delSp modSp add mod ord modClrScheme chgLayout">
        <pc:chgData name="Arron Tyndall" userId="b44971bf-22bd-48ab-8883-84729920a0fa" providerId="ADAL" clId="{601F98EA-435C-4607-BCBA-B6ABFE2A0F9B}" dt="2023-10-31T15:46:32.569" v="18253" actId="20577"/>
        <pc:sldMkLst>
          <pc:docMk/>
          <pc:sldMk cId="68165084" sldId="299"/>
        </pc:sldMkLst>
        <pc:spChg chg="add del mod ord">
          <ac:chgData name="Arron Tyndall" userId="b44971bf-22bd-48ab-8883-84729920a0fa" providerId="ADAL" clId="{601F98EA-435C-4607-BCBA-B6ABFE2A0F9B}" dt="2023-10-31T15:45:56.835" v="18241" actId="478"/>
          <ac:spMkLst>
            <pc:docMk/>
            <pc:sldMk cId="68165084" sldId="299"/>
            <ac:spMk id="2" creationId="{121B4A2F-26D5-8029-00B3-09390021C72B}"/>
          </ac:spMkLst>
        </pc:spChg>
        <pc:spChg chg="mod ord">
          <ac:chgData name="Arron Tyndall" userId="b44971bf-22bd-48ab-8883-84729920a0fa" providerId="ADAL" clId="{601F98EA-435C-4607-BCBA-B6ABFE2A0F9B}" dt="2023-10-31T15:45:55.033" v="18240" actId="700"/>
          <ac:spMkLst>
            <pc:docMk/>
            <pc:sldMk cId="68165084" sldId="299"/>
            <ac:spMk id="4" creationId="{EA7F4543-61FB-6F00-00CD-479F34AFE723}"/>
          </ac:spMkLst>
        </pc:spChg>
        <pc:spChg chg="mod ord">
          <ac:chgData name="Arron Tyndall" userId="b44971bf-22bd-48ab-8883-84729920a0fa" providerId="ADAL" clId="{601F98EA-435C-4607-BCBA-B6ABFE2A0F9B}" dt="2023-10-31T15:46:06.314" v="18243" actId="14100"/>
          <ac:spMkLst>
            <pc:docMk/>
            <pc:sldMk cId="68165084" sldId="299"/>
            <ac:spMk id="7" creationId="{62D9989D-1F88-34F8-CB1C-F55F07319038}"/>
          </ac:spMkLst>
        </pc:spChg>
        <pc:spChg chg="mod ord">
          <ac:chgData name="Arron Tyndall" userId="b44971bf-22bd-48ab-8883-84729920a0fa" providerId="ADAL" clId="{601F98EA-435C-4607-BCBA-B6ABFE2A0F9B}" dt="2023-10-31T15:46:32.569" v="18253" actId="20577"/>
          <ac:spMkLst>
            <pc:docMk/>
            <pc:sldMk cId="68165084" sldId="299"/>
            <ac:spMk id="8" creationId="{2D331C20-9EC7-D1B7-8888-966137E7D3F4}"/>
          </ac:spMkLst>
        </pc:spChg>
      </pc:sldChg>
      <pc:sldChg chg="addSp delSp modSp add mod ord modClrScheme chgLayout">
        <pc:chgData name="Arron Tyndall" userId="b44971bf-22bd-48ab-8883-84729920a0fa" providerId="ADAL" clId="{601F98EA-435C-4607-BCBA-B6ABFE2A0F9B}" dt="2023-10-31T15:43:41.655" v="18204" actId="14100"/>
        <pc:sldMkLst>
          <pc:docMk/>
          <pc:sldMk cId="2834981286" sldId="300"/>
        </pc:sldMkLst>
        <pc:spChg chg="mod ord">
          <ac:chgData name="Arron Tyndall" userId="b44971bf-22bd-48ab-8883-84729920a0fa" providerId="ADAL" clId="{601F98EA-435C-4607-BCBA-B6ABFE2A0F9B}" dt="2023-10-31T15:43:27.110" v="18199" actId="14100"/>
          <ac:spMkLst>
            <pc:docMk/>
            <pc:sldMk cId="2834981286" sldId="300"/>
            <ac:spMk id="2" creationId="{A4AF7151-BA00-8508-B2E0-BA928E72E728}"/>
          </ac:spMkLst>
        </pc:spChg>
        <pc:spChg chg="mod ord">
          <ac:chgData name="Arron Tyndall" userId="b44971bf-22bd-48ab-8883-84729920a0fa" providerId="ADAL" clId="{601F98EA-435C-4607-BCBA-B6ABFE2A0F9B}" dt="2023-10-31T15:43:41.655" v="18204" actId="14100"/>
          <ac:spMkLst>
            <pc:docMk/>
            <pc:sldMk cId="2834981286" sldId="300"/>
            <ac:spMk id="3" creationId="{1ED2822B-BAFC-6D77-4C9C-BAD52A34C138}"/>
          </ac:spMkLst>
        </pc:spChg>
        <pc:spChg chg="mod ord">
          <ac:chgData name="Arron Tyndall" userId="b44971bf-22bd-48ab-8883-84729920a0fa" providerId="ADAL" clId="{601F98EA-435C-4607-BCBA-B6ABFE2A0F9B}" dt="2023-10-31T15:43:19.644" v="18196" actId="700"/>
          <ac:spMkLst>
            <pc:docMk/>
            <pc:sldMk cId="2834981286" sldId="300"/>
            <ac:spMk id="4" creationId="{DF4D8894-B084-C715-427D-22F493E076C0}"/>
          </ac:spMkLst>
        </pc:spChg>
        <pc:spChg chg="add del mod ord">
          <ac:chgData name="Arron Tyndall" userId="b44971bf-22bd-48ab-8883-84729920a0fa" providerId="ADAL" clId="{601F98EA-435C-4607-BCBA-B6ABFE2A0F9B}" dt="2023-10-31T15:43:21.496" v="18197" actId="478"/>
          <ac:spMkLst>
            <pc:docMk/>
            <pc:sldMk cId="2834981286" sldId="300"/>
            <ac:spMk id="5" creationId="{345CEF46-7667-3A03-1398-4FEE968103DA}"/>
          </ac:spMkLst>
        </pc:spChg>
      </pc:sldChg>
      <pc:sldChg chg="add del">
        <pc:chgData name="Arron Tyndall" userId="b44971bf-22bd-48ab-8883-84729920a0fa" providerId="ADAL" clId="{601F98EA-435C-4607-BCBA-B6ABFE2A0F9B}" dt="2023-10-23T13:34:10.064" v="4635" actId="47"/>
        <pc:sldMkLst>
          <pc:docMk/>
          <pc:sldMk cId="1591492581" sldId="301"/>
        </pc:sldMkLst>
      </pc:sldChg>
      <pc:sldChg chg="addSp delSp modSp add mod modClrScheme chgLayout">
        <pc:chgData name="Arron Tyndall" userId="b44971bf-22bd-48ab-8883-84729920a0fa" providerId="ADAL" clId="{601F98EA-435C-4607-BCBA-B6ABFE2A0F9B}" dt="2023-10-31T15:48:21.021" v="18277" actId="14100"/>
        <pc:sldMkLst>
          <pc:docMk/>
          <pc:sldMk cId="3259739389" sldId="302"/>
        </pc:sldMkLst>
        <pc:spChg chg="add del mod ord">
          <ac:chgData name="Arron Tyndall" userId="b44971bf-22bd-48ab-8883-84729920a0fa" providerId="ADAL" clId="{601F98EA-435C-4607-BCBA-B6ABFE2A0F9B}" dt="2023-10-31T15:46:47.109" v="18255" actId="478"/>
          <ac:spMkLst>
            <pc:docMk/>
            <pc:sldMk cId="3259739389" sldId="302"/>
            <ac:spMk id="2" creationId="{729F20A6-BEF0-9521-7707-CD6DEF6143AA}"/>
          </ac:spMkLst>
        </pc:spChg>
        <pc:spChg chg="mod ord">
          <ac:chgData name="Arron Tyndall" userId="b44971bf-22bd-48ab-8883-84729920a0fa" providerId="ADAL" clId="{601F98EA-435C-4607-BCBA-B6ABFE2A0F9B}" dt="2023-10-31T15:46:45.409" v="18254" actId="700"/>
          <ac:spMkLst>
            <pc:docMk/>
            <pc:sldMk cId="3259739389" sldId="302"/>
            <ac:spMk id="4" creationId="{EA7F4543-61FB-6F00-00CD-479F34AFE723}"/>
          </ac:spMkLst>
        </pc:spChg>
        <pc:spChg chg="mod ord">
          <ac:chgData name="Arron Tyndall" userId="b44971bf-22bd-48ab-8883-84729920a0fa" providerId="ADAL" clId="{601F98EA-435C-4607-BCBA-B6ABFE2A0F9B}" dt="2023-10-31T15:48:21.021" v="18277" actId="14100"/>
          <ac:spMkLst>
            <pc:docMk/>
            <pc:sldMk cId="3259739389" sldId="302"/>
            <ac:spMk id="7" creationId="{62D9989D-1F88-34F8-CB1C-F55F07319038}"/>
          </ac:spMkLst>
        </pc:spChg>
        <pc:spChg chg="mod ord">
          <ac:chgData name="Arron Tyndall" userId="b44971bf-22bd-48ab-8883-84729920a0fa" providerId="ADAL" clId="{601F98EA-435C-4607-BCBA-B6ABFE2A0F9B}" dt="2023-10-31T15:47:09.244" v="18261" actId="403"/>
          <ac:spMkLst>
            <pc:docMk/>
            <pc:sldMk cId="3259739389" sldId="302"/>
            <ac:spMk id="8" creationId="{2D331C20-9EC7-D1B7-8888-966137E7D3F4}"/>
          </ac:spMkLst>
        </pc:spChg>
      </pc:sldChg>
      <pc:sldChg chg="addSp delSp modSp add mod modClrScheme chgLayout">
        <pc:chgData name="Arron Tyndall" userId="b44971bf-22bd-48ab-8883-84729920a0fa" providerId="ADAL" clId="{601F98EA-435C-4607-BCBA-B6ABFE2A0F9B}" dt="2023-10-31T15:56:39.462" v="18389" actId="14100"/>
        <pc:sldMkLst>
          <pc:docMk/>
          <pc:sldMk cId="1758438181" sldId="303"/>
        </pc:sldMkLst>
        <pc:spChg chg="mod ord">
          <ac:chgData name="Arron Tyndall" userId="b44971bf-22bd-48ab-8883-84729920a0fa" providerId="ADAL" clId="{601F98EA-435C-4607-BCBA-B6ABFE2A0F9B}" dt="2023-10-31T15:56:33.322" v="18387" actId="14100"/>
          <ac:spMkLst>
            <pc:docMk/>
            <pc:sldMk cId="1758438181" sldId="303"/>
            <ac:spMk id="2" creationId="{A4AF7151-BA00-8508-B2E0-BA928E72E728}"/>
          </ac:spMkLst>
        </pc:spChg>
        <pc:spChg chg="mod ord">
          <ac:chgData name="Arron Tyndall" userId="b44971bf-22bd-48ab-8883-84729920a0fa" providerId="ADAL" clId="{601F98EA-435C-4607-BCBA-B6ABFE2A0F9B}" dt="2023-10-31T15:56:39.462" v="18389" actId="14100"/>
          <ac:spMkLst>
            <pc:docMk/>
            <pc:sldMk cId="1758438181" sldId="303"/>
            <ac:spMk id="3" creationId="{1ED2822B-BAFC-6D77-4C9C-BAD52A34C138}"/>
          </ac:spMkLst>
        </pc:spChg>
        <pc:spChg chg="mod ord">
          <ac:chgData name="Arron Tyndall" userId="b44971bf-22bd-48ab-8883-84729920a0fa" providerId="ADAL" clId="{601F98EA-435C-4607-BCBA-B6ABFE2A0F9B}" dt="2023-10-31T15:51:58.154" v="18330" actId="700"/>
          <ac:spMkLst>
            <pc:docMk/>
            <pc:sldMk cId="1758438181" sldId="303"/>
            <ac:spMk id="4" creationId="{DF4D8894-B084-C715-427D-22F493E076C0}"/>
          </ac:spMkLst>
        </pc:spChg>
        <pc:spChg chg="add del mod ord">
          <ac:chgData name="Arron Tyndall" userId="b44971bf-22bd-48ab-8883-84729920a0fa" providerId="ADAL" clId="{601F98EA-435C-4607-BCBA-B6ABFE2A0F9B}" dt="2023-10-31T15:52:01.919" v="18332" actId="478"/>
          <ac:spMkLst>
            <pc:docMk/>
            <pc:sldMk cId="1758438181" sldId="303"/>
            <ac:spMk id="5" creationId="{6366E75C-76A6-3786-7954-9B3E68C20937}"/>
          </ac:spMkLst>
        </pc:spChg>
      </pc:sldChg>
      <pc:sldChg chg="addSp delSp modSp add mod modClrScheme chgLayout">
        <pc:chgData name="Arron Tyndall" userId="b44971bf-22bd-48ab-8883-84729920a0fa" providerId="ADAL" clId="{601F98EA-435C-4607-BCBA-B6ABFE2A0F9B}" dt="2023-10-31T15:45:42.239" v="18239" actId="478"/>
        <pc:sldMkLst>
          <pc:docMk/>
          <pc:sldMk cId="4244219463" sldId="304"/>
        </pc:sldMkLst>
        <pc:spChg chg="mod ord">
          <ac:chgData name="Arron Tyndall" userId="b44971bf-22bd-48ab-8883-84729920a0fa" providerId="ADAL" clId="{601F98EA-435C-4607-BCBA-B6ABFE2A0F9B}" dt="2023-10-31T15:45:13.057" v="18226" actId="14100"/>
          <ac:spMkLst>
            <pc:docMk/>
            <pc:sldMk cId="4244219463" sldId="304"/>
            <ac:spMk id="2" creationId="{A4AF7151-BA00-8508-B2E0-BA928E72E728}"/>
          </ac:spMkLst>
        </pc:spChg>
        <pc:spChg chg="mod ord">
          <ac:chgData name="Arron Tyndall" userId="b44971bf-22bd-48ab-8883-84729920a0fa" providerId="ADAL" clId="{601F98EA-435C-4607-BCBA-B6ABFE2A0F9B}" dt="2023-10-31T15:45:39.947" v="18238" actId="121"/>
          <ac:spMkLst>
            <pc:docMk/>
            <pc:sldMk cId="4244219463" sldId="304"/>
            <ac:spMk id="3" creationId="{1ED2822B-BAFC-6D77-4C9C-BAD52A34C138}"/>
          </ac:spMkLst>
        </pc:spChg>
        <pc:spChg chg="mod ord">
          <ac:chgData name="Arron Tyndall" userId="b44971bf-22bd-48ab-8883-84729920a0fa" providerId="ADAL" clId="{601F98EA-435C-4607-BCBA-B6ABFE2A0F9B}" dt="2023-10-31T15:45:02.156" v="18223" actId="700"/>
          <ac:spMkLst>
            <pc:docMk/>
            <pc:sldMk cId="4244219463" sldId="304"/>
            <ac:spMk id="4" creationId="{DF4D8894-B084-C715-427D-22F493E076C0}"/>
          </ac:spMkLst>
        </pc:spChg>
        <pc:spChg chg="add del mod">
          <ac:chgData name="Arron Tyndall" userId="b44971bf-22bd-48ab-8883-84729920a0fa" providerId="ADAL" clId="{601F98EA-435C-4607-BCBA-B6ABFE2A0F9B}" dt="2023-10-31T15:45:42.239" v="18239" actId="478"/>
          <ac:spMkLst>
            <pc:docMk/>
            <pc:sldMk cId="4244219463" sldId="304"/>
            <ac:spMk id="5" creationId="{01F3E2D4-1691-CFAD-D4CB-174656709381}"/>
          </ac:spMkLst>
        </pc:spChg>
        <pc:spChg chg="add del mod ord">
          <ac:chgData name="Arron Tyndall" userId="b44971bf-22bd-48ab-8883-84729920a0fa" providerId="ADAL" clId="{601F98EA-435C-4607-BCBA-B6ABFE2A0F9B}" dt="2023-10-31T15:45:04.447" v="18224" actId="478"/>
          <ac:spMkLst>
            <pc:docMk/>
            <pc:sldMk cId="4244219463" sldId="304"/>
            <ac:spMk id="6" creationId="{7E75E4BD-9B7A-F688-016D-5E3791C74B89}"/>
          </ac:spMkLst>
        </pc:spChg>
      </pc:sldChg>
      <pc:sldChg chg="modSp add del mod">
        <pc:chgData name="Arron Tyndall" userId="b44971bf-22bd-48ab-8883-84729920a0fa" providerId="ADAL" clId="{601F98EA-435C-4607-BCBA-B6ABFE2A0F9B}" dt="2023-10-26T08:16:43.068" v="14887" actId="47"/>
        <pc:sldMkLst>
          <pc:docMk/>
          <pc:sldMk cId="3257618416" sldId="305"/>
        </pc:sldMkLst>
        <pc:spChg chg="mod">
          <ac:chgData name="Arron Tyndall" userId="b44971bf-22bd-48ab-8883-84729920a0fa" providerId="ADAL" clId="{601F98EA-435C-4607-BCBA-B6ABFE2A0F9B}" dt="2023-10-26T08:14:57.971" v="14765" actId="1036"/>
          <ac:spMkLst>
            <pc:docMk/>
            <pc:sldMk cId="3257618416" sldId="305"/>
            <ac:spMk id="2" creationId="{A4AF7151-BA00-8508-B2E0-BA928E72E728}"/>
          </ac:spMkLst>
        </pc:spChg>
        <pc:spChg chg="mod">
          <ac:chgData name="Arron Tyndall" userId="b44971bf-22bd-48ab-8883-84729920a0fa" providerId="ADAL" clId="{601F98EA-435C-4607-BCBA-B6ABFE2A0F9B}" dt="2023-10-26T08:15:15.221" v="14793" actId="1036"/>
          <ac:spMkLst>
            <pc:docMk/>
            <pc:sldMk cId="3257618416" sldId="305"/>
            <ac:spMk id="3" creationId="{1ED2822B-BAFC-6D77-4C9C-BAD52A34C138}"/>
          </ac:spMkLst>
        </pc:spChg>
      </pc:sldChg>
      <pc:sldChg chg="addSp delSp modSp add mod modClrScheme chgLayout">
        <pc:chgData name="Arron Tyndall" userId="b44971bf-22bd-48ab-8883-84729920a0fa" providerId="ADAL" clId="{601F98EA-435C-4607-BCBA-B6ABFE2A0F9B}" dt="2023-10-31T15:49:53.592" v="18314" actId="20577"/>
        <pc:sldMkLst>
          <pc:docMk/>
          <pc:sldMk cId="3649132551" sldId="306"/>
        </pc:sldMkLst>
        <pc:spChg chg="add del mod">
          <ac:chgData name="Arron Tyndall" userId="b44971bf-22bd-48ab-8883-84729920a0fa" providerId="ADAL" clId="{601F98EA-435C-4607-BCBA-B6ABFE2A0F9B}" dt="2023-10-31T15:49:38.150" v="18309" actId="478"/>
          <ac:spMkLst>
            <pc:docMk/>
            <pc:sldMk cId="3649132551" sldId="306"/>
            <ac:spMk id="2" creationId="{4E11BD4B-50FC-441F-95AA-79A80140FAF6}"/>
          </ac:spMkLst>
        </pc:spChg>
        <pc:spChg chg="add del mod ord">
          <ac:chgData name="Arron Tyndall" userId="b44971bf-22bd-48ab-8883-84729920a0fa" providerId="ADAL" clId="{601F98EA-435C-4607-BCBA-B6ABFE2A0F9B}" dt="2023-10-31T15:48:40.780" v="18281" actId="478"/>
          <ac:spMkLst>
            <pc:docMk/>
            <pc:sldMk cId="3649132551" sldId="306"/>
            <ac:spMk id="3" creationId="{9C8FF095-691E-B890-9630-56930959C4D1}"/>
          </ac:spMkLst>
        </pc:spChg>
        <pc:spChg chg="mod ord">
          <ac:chgData name="Arron Tyndall" userId="b44971bf-22bd-48ab-8883-84729920a0fa" providerId="ADAL" clId="{601F98EA-435C-4607-BCBA-B6ABFE2A0F9B}" dt="2023-10-31T15:48:32.994" v="18278" actId="700"/>
          <ac:spMkLst>
            <pc:docMk/>
            <pc:sldMk cId="3649132551" sldId="306"/>
            <ac:spMk id="4" creationId="{EA7F4543-61FB-6F00-00CD-479F34AFE723}"/>
          </ac:spMkLst>
        </pc:spChg>
        <pc:spChg chg="mod ord">
          <ac:chgData name="Arron Tyndall" userId="b44971bf-22bd-48ab-8883-84729920a0fa" providerId="ADAL" clId="{601F98EA-435C-4607-BCBA-B6ABFE2A0F9B}" dt="2023-10-31T15:48:48.602" v="18283" actId="14100"/>
          <ac:spMkLst>
            <pc:docMk/>
            <pc:sldMk cId="3649132551" sldId="306"/>
            <ac:spMk id="7" creationId="{62D9989D-1F88-34F8-CB1C-F55F07319038}"/>
          </ac:spMkLst>
        </pc:spChg>
        <pc:spChg chg="mod ord">
          <ac:chgData name="Arron Tyndall" userId="b44971bf-22bd-48ab-8883-84729920a0fa" providerId="ADAL" clId="{601F98EA-435C-4607-BCBA-B6ABFE2A0F9B}" dt="2023-10-31T15:49:53.592" v="18314" actId="20577"/>
          <ac:spMkLst>
            <pc:docMk/>
            <pc:sldMk cId="3649132551" sldId="306"/>
            <ac:spMk id="8" creationId="{2D331C20-9EC7-D1B7-8888-966137E7D3F4}"/>
          </ac:spMkLst>
        </pc:spChg>
      </pc:sldChg>
      <pc:sldChg chg="modSp add del mod">
        <pc:chgData name="Arron Tyndall" userId="b44971bf-22bd-48ab-8883-84729920a0fa" providerId="ADAL" clId="{601F98EA-435C-4607-BCBA-B6ABFE2A0F9B}" dt="2023-10-26T08:19:30.834" v="15011" actId="47"/>
        <pc:sldMkLst>
          <pc:docMk/>
          <pc:sldMk cId="262149441" sldId="307"/>
        </pc:sldMkLst>
        <pc:spChg chg="mod">
          <ac:chgData name="Arron Tyndall" userId="b44971bf-22bd-48ab-8883-84729920a0fa" providerId="ADAL" clId="{601F98EA-435C-4607-BCBA-B6ABFE2A0F9B}" dt="2023-10-26T07:39:28.253" v="13561" actId="20577"/>
          <ac:spMkLst>
            <pc:docMk/>
            <pc:sldMk cId="262149441" sldId="307"/>
            <ac:spMk id="8" creationId="{2D331C20-9EC7-D1B7-8888-966137E7D3F4}"/>
          </ac:spMkLst>
        </pc:spChg>
      </pc:sldChg>
      <pc:sldChg chg="addSp delSp modSp add mod modClrScheme chgLayout">
        <pc:chgData name="Arron Tyndall" userId="b44971bf-22bd-48ab-8883-84729920a0fa" providerId="ADAL" clId="{601F98EA-435C-4607-BCBA-B6ABFE2A0F9B}" dt="2023-10-31T15:58:37.220" v="18469" actId="478"/>
        <pc:sldMkLst>
          <pc:docMk/>
          <pc:sldMk cId="160742465" sldId="308"/>
        </pc:sldMkLst>
        <pc:spChg chg="mod ord">
          <ac:chgData name="Arron Tyndall" userId="b44971bf-22bd-48ab-8883-84729920a0fa" providerId="ADAL" clId="{601F98EA-435C-4607-BCBA-B6ABFE2A0F9B}" dt="2023-10-31T15:57:57.592" v="18405" actId="14100"/>
          <ac:spMkLst>
            <pc:docMk/>
            <pc:sldMk cId="160742465" sldId="308"/>
            <ac:spMk id="2" creationId="{A4AF7151-BA00-8508-B2E0-BA928E72E728}"/>
          </ac:spMkLst>
        </pc:spChg>
        <pc:spChg chg="mod ord">
          <ac:chgData name="Arron Tyndall" userId="b44971bf-22bd-48ab-8883-84729920a0fa" providerId="ADAL" clId="{601F98EA-435C-4607-BCBA-B6ABFE2A0F9B}" dt="2023-10-31T15:58:33.578" v="18468" actId="114"/>
          <ac:spMkLst>
            <pc:docMk/>
            <pc:sldMk cId="160742465" sldId="308"/>
            <ac:spMk id="3" creationId="{1ED2822B-BAFC-6D77-4C9C-BAD52A34C138}"/>
          </ac:spMkLst>
        </pc:spChg>
        <pc:spChg chg="mod ord">
          <ac:chgData name="Arron Tyndall" userId="b44971bf-22bd-48ab-8883-84729920a0fa" providerId="ADAL" clId="{601F98EA-435C-4607-BCBA-B6ABFE2A0F9B}" dt="2023-10-31T15:54:44.635" v="18369" actId="700"/>
          <ac:spMkLst>
            <pc:docMk/>
            <pc:sldMk cId="160742465" sldId="308"/>
            <ac:spMk id="4" creationId="{DF4D8894-B084-C715-427D-22F493E076C0}"/>
          </ac:spMkLst>
        </pc:spChg>
        <pc:spChg chg="add del mod">
          <ac:chgData name="Arron Tyndall" userId="b44971bf-22bd-48ab-8883-84729920a0fa" providerId="ADAL" clId="{601F98EA-435C-4607-BCBA-B6ABFE2A0F9B}" dt="2023-10-31T15:58:37.220" v="18469" actId="478"/>
          <ac:spMkLst>
            <pc:docMk/>
            <pc:sldMk cId="160742465" sldId="308"/>
            <ac:spMk id="5" creationId="{9E76E4CD-6131-CD9B-0740-C2191F0BE1D3}"/>
          </ac:spMkLst>
        </pc:spChg>
        <pc:spChg chg="add del mod ord">
          <ac:chgData name="Arron Tyndall" userId="b44971bf-22bd-48ab-8883-84729920a0fa" providerId="ADAL" clId="{601F98EA-435C-4607-BCBA-B6ABFE2A0F9B}" dt="2023-10-31T15:54:47.701" v="18370" actId="478"/>
          <ac:spMkLst>
            <pc:docMk/>
            <pc:sldMk cId="160742465" sldId="308"/>
            <ac:spMk id="6" creationId="{5F696C94-5283-536F-B796-5F85F16F0144}"/>
          </ac:spMkLst>
        </pc:spChg>
      </pc:sldChg>
      <pc:sldChg chg="modSp add del mod">
        <pc:chgData name="Arron Tyndall" userId="b44971bf-22bd-48ab-8883-84729920a0fa" providerId="ADAL" clId="{601F98EA-435C-4607-BCBA-B6ABFE2A0F9B}" dt="2023-10-26T08:23:08.951" v="15230" actId="47"/>
        <pc:sldMkLst>
          <pc:docMk/>
          <pc:sldMk cId="3356745059" sldId="309"/>
        </pc:sldMkLst>
        <pc:spChg chg="mod">
          <ac:chgData name="Arron Tyndall" userId="b44971bf-22bd-48ab-8883-84729920a0fa" providerId="ADAL" clId="{601F98EA-435C-4607-BCBA-B6ABFE2A0F9B}" dt="2023-10-24T07:25:50.760" v="6872" actId="1076"/>
          <ac:spMkLst>
            <pc:docMk/>
            <pc:sldMk cId="3356745059" sldId="309"/>
            <ac:spMk id="2" creationId="{A4AF7151-BA00-8508-B2E0-BA928E72E728}"/>
          </ac:spMkLst>
        </pc:spChg>
        <pc:spChg chg="mod">
          <ac:chgData name="Arron Tyndall" userId="b44971bf-22bd-48ab-8883-84729920a0fa" providerId="ADAL" clId="{601F98EA-435C-4607-BCBA-B6ABFE2A0F9B}" dt="2023-10-26T08:22:58.759" v="15227" actId="21"/>
          <ac:spMkLst>
            <pc:docMk/>
            <pc:sldMk cId="3356745059" sldId="309"/>
            <ac:spMk id="3" creationId="{1ED2822B-BAFC-6D77-4C9C-BAD52A34C138}"/>
          </ac:spMkLst>
        </pc:spChg>
      </pc:sldChg>
      <pc:sldChg chg="modSp add mod ord">
        <pc:chgData name="Arron Tyndall" userId="b44971bf-22bd-48ab-8883-84729920a0fa" providerId="ADAL" clId="{601F98EA-435C-4607-BCBA-B6ABFE2A0F9B}" dt="2023-10-23T14:29:21.013" v="6065" actId="20577"/>
        <pc:sldMkLst>
          <pc:docMk/>
          <pc:sldMk cId="1931505350" sldId="310"/>
        </pc:sldMkLst>
        <pc:spChg chg="mod">
          <ac:chgData name="Arron Tyndall" userId="b44971bf-22bd-48ab-8883-84729920a0fa" providerId="ADAL" clId="{601F98EA-435C-4607-BCBA-B6ABFE2A0F9B}" dt="2023-10-23T14:29:21.013" v="6065" actId="20577"/>
          <ac:spMkLst>
            <pc:docMk/>
            <pc:sldMk cId="1931505350" sldId="310"/>
            <ac:spMk id="2" creationId="{980C4239-0DD5-4BB8-1972-7E6B736FE54F}"/>
          </ac:spMkLst>
        </pc:spChg>
      </pc:sldChg>
      <pc:sldChg chg="addSp delSp modSp add mod ord modClrScheme addCm delCm modCm chgLayout">
        <pc:chgData name="Arron Tyndall" userId="b44971bf-22bd-48ab-8883-84729920a0fa" providerId="ADAL" clId="{601F98EA-435C-4607-BCBA-B6ABFE2A0F9B}" dt="2023-11-01T08:02:04.064" v="18716" actId="3626"/>
        <pc:sldMkLst>
          <pc:docMk/>
          <pc:sldMk cId="3103067506" sldId="311"/>
        </pc:sldMkLst>
        <pc:spChg chg="add del mod ord">
          <ac:chgData name="Arron Tyndall" userId="b44971bf-22bd-48ab-8883-84729920a0fa" providerId="ADAL" clId="{601F98EA-435C-4607-BCBA-B6ABFE2A0F9B}" dt="2023-10-31T16:02:40.243" v="18525" actId="478"/>
          <ac:spMkLst>
            <pc:docMk/>
            <pc:sldMk cId="3103067506" sldId="311"/>
            <ac:spMk id="2" creationId="{54DC9AAE-C590-33AB-8909-1B67B4565AF2}"/>
          </ac:spMkLst>
        </pc:spChg>
        <pc:spChg chg="mod ord">
          <ac:chgData name="Arron Tyndall" userId="b44971bf-22bd-48ab-8883-84729920a0fa" providerId="ADAL" clId="{601F98EA-435C-4607-BCBA-B6ABFE2A0F9B}" dt="2023-10-31T16:02:38.630" v="18524" actId="700"/>
          <ac:spMkLst>
            <pc:docMk/>
            <pc:sldMk cId="3103067506" sldId="311"/>
            <ac:spMk id="4" creationId="{EA7F4543-61FB-6F00-00CD-479F34AFE723}"/>
          </ac:spMkLst>
        </pc:spChg>
        <pc:spChg chg="mod ord">
          <ac:chgData name="Arron Tyndall" userId="b44971bf-22bd-48ab-8883-84729920a0fa" providerId="ADAL" clId="{601F98EA-435C-4607-BCBA-B6ABFE2A0F9B}" dt="2023-10-31T16:03:14.410" v="18527" actId="14100"/>
          <ac:spMkLst>
            <pc:docMk/>
            <pc:sldMk cId="3103067506" sldId="311"/>
            <ac:spMk id="7" creationId="{62D9989D-1F88-34F8-CB1C-F55F07319038}"/>
          </ac:spMkLst>
        </pc:spChg>
        <pc:spChg chg="mod ord">
          <ac:chgData name="Arron Tyndall" userId="b44971bf-22bd-48ab-8883-84729920a0fa" providerId="ADAL" clId="{601F98EA-435C-4607-BCBA-B6ABFE2A0F9B}" dt="2023-11-01T08:02:04.064" v="18716" actId="3626"/>
          <ac:spMkLst>
            <pc:docMk/>
            <pc:sldMk cId="3103067506" sldId="311"/>
            <ac:spMk id="8" creationId="{2D331C20-9EC7-D1B7-8888-966137E7D3F4}"/>
          </ac:spMkLst>
        </pc:spChg>
        <pc:extLst>
          <p:ext xmlns:p="http://schemas.openxmlformats.org/presentationml/2006/main" uri="{D6D511B9-2390-475A-947B-AFAB55BFBCF1}">
            <pc226:cmChg xmlns:pc226="http://schemas.microsoft.com/office/powerpoint/2022/06/main/command" chg="del mod">
              <pc226:chgData name="Arron Tyndall" userId="b44971bf-22bd-48ab-8883-84729920a0fa" providerId="ADAL" clId="{601F98EA-435C-4607-BCBA-B6ABFE2A0F9B}" dt="2023-11-01T07:59:30.737" v="18709"/>
              <pc2:cmMkLst xmlns:pc2="http://schemas.microsoft.com/office/powerpoint/2019/9/main/command">
                <pc:docMk/>
                <pc:sldMk cId="3103067506" sldId="311"/>
                <pc2:cmMk id="{4242D33B-8E10-4EF6-9C2E-22DB800071A7}"/>
              </pc2:cmMkLst>
            </pc226:cmChg>
            <pc226:cmChg xmlns:pc226="http://schemas.microsoft.com/office/powerpoint/2022/06/main/command" chg="add del mod">
              <pc226:chgData name="Arron Tyndall" userId="b44971bf-22bd-48ab-8883-84729920a0fa" providerId="ADAL" clId="{601F98EA-435C-4607-BCBA-B6ABFE2A0F9B}" dt="2023-11-01T07:59:34.905" v="18711"/>
              <pc2:cmMkLst xmlns:pc2="http://schemas.microsoft.com/office/powerpoint/2019/9/main/command">
                <pc:docMk/>
                <pc:sldMk cId="3103067506" sldId="311"/>
                <pc2:cmMk id="{A182428E-CD96-4F95-B027-4042137947A0}"/>
              </pc2:cmMkLst>
            </pc226:cmChg>
          </p:ext>
        </pc:extLst>
      </pc:sldChg>
      <pc:sldChg chg="modSp add del mod ord">
        <pc:chgData name="Arron Tyndall" userId="b44971bf-22bd-48ab-8883-84729920a0fa" providerId="ADAL" clId="{601F98EA-435C-4607-BCBA-B6ABFE2A0F9B}" dt="2023-10-24T07:40:57.074" v="7404" actId="47"/>
        <pc:sldMkLst>
          <pc:docMk/>
          <pc:sldMk cId="1962467410" sldId="312"/>
        </pc:sldMkLst>
        <pc:spChg chg="mod">
          <ac:chgData name="Arron Tyndall" userId="b44971bf-22bd-48ab-8883-84729920a0fa" providerId="ADAL" clId="{601F98EA-435C-4607-BCBA-B6ABFE2A0F9B}" dt="2023-10-24T07:30:26.294" v="6912" actId="20577"/>
          <ac:spMkLst>
            <pc:docMk/>
            <pc:sldMk cId="1962467410" sldId="312"/>
            <ac:spMk id="2" creationId="{A4AF7151-BA00-8508-B2E0-BA928E72E728}"/>
          </ac:spMkLst>
        </pc:spChg>
        <pc:spChg chg="mod">
          <ac:chgData name="Arron Tyndall" userId="b44971bf-22bd-48ab-8883-84729920a0fa" providerId="ADAL" clId="{601F98EA-435C-4607-BCBA-B6ABFE2A0F9B}" dt="2023-10-23T14:45:34.048" v="6713" actId="1076"/>
          <ac:spMkLst>
            <pc:docMk/>
            <pc:sldMk cId="1962467410" sldId="312"/>
            <ac:spMk id="3" creationId="{1ED2822B-BAFC-6D77-4C9C-BAD52A34C138}"/>
          </ac:spMkLst>
        </pc:spChg>
      </pc:sldChg>
      <pc:sldChg chg="addSp delSp modSp add mod ord modClrScheme chgLayout">
        <pc:chgData name="Arron Tyndall" userId="b44971bf-22bd-48ab-8883-84729920a0fa" providerId="ADAL" clId="{601F98EA-435C-4607-BCBA-B6ABFE2A0F9B}" dt="2023-10-31T16:12:01.243" v="18641" actId="403"/>
        <pc:sldMkLst>
          <pc:docMk/>
          <pc:sldMk cId="3451824289" sldId="313"/>
        </pc:sldMkLst>
        <pc:spChg chg="add del mod ord">
          <ac:chgData name="Arron Tyndall" userId="b44971bf-22bd-48ab-8883-84729920a0fa" providerId="ADAL" clId="{601F98EA-435C-4607-BCBA-B6ABFE2A0F9B}" dt="2023-10-31T16:11:47.426" v="18635" actId="478"/>
          <ac:spMkLst>
            <pc:docMk/>
            <pc:sldMk cId="3451824289" sldId="313"/>
            <ac:spMk id="2" creationId="{DB3023CE-C520-3A7F-D7C7-698E448A82FF}"/>
          </ac:spMkLst>
        </pc:spChg>
        <pc:spChg chg="mod ord">
          <ac:chgData name="Arron Tyndall" userId="b44971bf-22bd-48ab-8883-84729920a0fa" providerId="ADAL" clId="{601F98EA-435C-4607-BCBA-B6ABFE2A0F9B}" dt="2023-10-31T16:11:46.154" v="18634" actId="700"/>
          <ac:spMkLst>
            <pc:docMk/>
            <pc:sldMk cId="3451824289" sldId="313"/>
            <ac:spMk id="4" creationId="{EA7F4543-61FB-6F00-00CD-479F34AFE723}"/>
          </ac:spMkLst>
        </pc:spChg>
        <pc:spChg chg="mod ord">
          <ac:chgData name="Arron Tyndall" userId="b44971bf-22bd-48ab-8883-84729920a0fa" providerId="ADAL" clId="{601F98EA-435C-4607-BCBA-B6ABFE2A0F9B}" dt="2023-10-31T16:11:52.353" v="18637" actId="14100"/>
          <ac:spMkLst>
            <pc:docMk/>
            <pc:sldMk cId="3451824289" sldId="313"/>
            <ac:spMk id="7" creationId="{62D9989D-1F88-34F8-CB1C-F55F07319038}"/>
          </ac:spMkLst>
        </pc:spChg>
        <pc:spChg chg="mod ord">
          <ac:chgData name="Arron Tyndall" userId="b44971bf-22bd-48ab-8883-84729920a0fa" providerId="ADAL" clId="{601F98EA-435C-4607-BCBA-B6ABFE2A0F9B}" dt="2023-10-31T16:12:01.243" v="18641" actId="403"/>
          <ac:spMkLst>
            <pc:docMk/>
            <pc:sldMk cId="3451824289" sldId="313"/>
            <ac:spMk id="8" creationId="{2D331C20-9EC7-D1B7-8888-966137E7D3F4}"/>
          </ac:spMkLst>
        </pc:spChg>
      </pc:sldChg>
      <pc:sldChg chg="addSp delSp modSp new mod">
        <pc:chgData name="Arron Tyndall" userId="b44971bf-22bd-48ab-8883-84729920a0fa" providerId="ADAL" clId="{601F98EA-435C-4607-BCBA-B6ABFE2A0F9B}" dt="2023-11-01T08:14:22.716" v="18845" actId="1076"/>
        <pc:sldMkLst>
          <pc:docMk/>
          <pc:sldMk cId="3908546631" sldId="314"/>
        </pc:sldMkLst>
        <pc:spChg chg="mod">
          <ac:chgData name="Arron Tyndall" userId="b44971bf-22bd-48ab-8883-84729920a0fa" providerId="ADAL" clId="{601F98EA-435C-4607-BCBA-B6ABFE2A0F9B}" dt="2023-11-01T08:09:20.776" v="18764" actId="20577"/>
          <ac:spMkLst>
            <pc:docMk/>
            <pc:sldMk cId="3908546631" sldId="314"/>
            <ac:spMk id="2" creationId="{C1811F25-B97F-9E3D-6C1E-464DBEC6E5EF}"/>
          </ac:spMkLst>
        </pc:spChg>
        <pc:spChg chg="del">
          <ac:chgData name="Arron Tyndall" userId="b44971bf-22bd-48ab-8883-84729920a0fa" providerId="ADAL" clId="{601F98EA-435C-4607-BCBA-B6ABFE2A0F9B}" dt="2023-10-24T07:31:22.149" v="6924" actId="3680"/>
          <ac:spMkLst>
            <pc:docMk/>
            <pc:sldMk cId="3908546631" sldId="314"/>
            <ac:spMk id="3" creationId="{40CEEFB7-89C4-9618-F5B3-432841E6FCAA}"/>
          </ac:spMkLst>
        </pc:spChg>
        <pc:spChg chg="mod">
          <ac:chgData name="Arron Tyndall" userId="b44971bf-22bd-48ab-8883-84729920a0fa" providerId="ADAL" clId="{601F98EA-435C-4607-BCBA-B6ABFE2A0F9B}" dt="2023-10-24T07:44:58.269" v="7479"/>
          <ac:spMkLst>
            <pc:docMk/>
            <pc:sldMk cId="3908546631" sldId="314"/>
            <ac:spMk id="4" creationId="{073B08BF-750D-E12C-5AE3-4D8402FC7E42}"/>
          </ac:spMkLst>
        </pc:spChg>
        <pc:spChg chg="add del mod">
          <ac:chgData name="Arron Tyndall" userId="b44971bf-22bd-48ab-8883-84729920a0fa" providerId="ADAL" clId="{601F98EA-435C-4607-BCBA-B6ABFE2A0F9B}" dt="2023-10-24T09:13:43.138" v="9199" actId="3680"/>
          <ac:spMkLst>
            <pc:docMk/>
            <pc:sldMk cId="3908546631" sldId="314"/>
            <ac:spMk id="7" creationId="{D7F5E95A-215D-BEE2-BACB-579E2FE7433F}"/>
          </ac:spMkLst>
        </pc:spChg>
        <pc:graphicFrameChg chg="add del mod ord modGraphic">
          <ac:chgData name="Arron Tyndall" userId="b44971bf-22bd-48ab-8883-84729920a0fa" providerId="ADAL" clId="{601F98EA-435C-4607-BCBA-B6ABFE2A0F9B}" dt="2023-10-24T09:13:29.689" v="9198" actId="478"/>
          <ac:graphicFrameMkLst>
            <pc:docMk/>
            <pc:sldMk cId="3908546631" sldId="314"/>
            <ac:graphicFrameMk id="5" creationId="{66CB9CAC-CB28-1393-33B0-FF610A2413CA}"/>
          </ac:graphicFrameMkLst>
        </pc:graphicFrameChg>
        <pc:graphicFrameChg chg="add mod ord modGraphic">
          <ac:chgData name="Arron Tyndall" userId="b44971bf-22bd-48ab-8883-84729920a0fa" providerId="ADAL" clId="{601F98EA-435C-4607-BCBA-B6ABFE2A0F9B}" dt="2023-11-01T08:14:22.716" v="18845" actId="1076"/>
          <ac:graphicFrameMkLst>
            <pc:docMk/>
            <pc:sldMk cId="3908546631" sldId="314"/>
            <ac:graphicFrameMk id="8" creationId="{57A190E8-63F5-3590-F6EE-13C175BF6575}"/>
          </ac:graphicFrameMkLst>
        </pc:graphicFrameChg>
      </pc:sldChg>
      <pc:sldChg chg="modSp add del mod">
        <pc:chgData name="Arron Tyndall" userId="b44971bf-22bd-48ab-8883-84729920a0fa" providerId="ADAL" clId="{601F98EA-435C-4607-BCBA-B6ABFE2A0F9B}" dt="2023-10-24T08:21:08.353" v="7866" actId="47"/>
        <pc:sldMkLst>
          <pc:docMk/>
          <pc:sldMk cId="1119959079" sldId="315"/>
        </pc:sldMkLst>
        <pc:spChg chg="mod">
          <ac:chgData name="Arron Tyndall" userId="b44971bf-22bd-48ab-8883-84729920a0fa" providerId="ADAL" clId="{601F98EA-435C-4607-BCBA-B6ABFE2A0F9B}" dt="2023-10-24T08:20:50.220" v="7856" actId="21"/>
          <ac:spMkLst>
            <pc:docMk/>
            <pc:sldMk cId="1119959079" sldId="315"/>
            <ac:spMk id="7" creationId="{62D9989D-1F88-34F8-CB1C-F55F07319038}"/>
          </ac:spMkLst>
        </pc:spChg>
        <pc:spChg chg="mod">
          <ac:chgData name="Arron Tyndall" userId="b44971bf-22bd-48ab-8883-84729920a0fa" providerId="ADAL" clId="{601F98EA-435C-4607-BCBA-B6ABFE2A0F9B}" dt="2023-10-24T08:20:56.967" v="7859" actId="21"/>
          <ac:spMkLst>
            <pc:docMk/>
            <pc:sldMk cId="1119959079" sldId="315"/>
            <ac:spMk id="8" creationId="{2D331C20-9EC7-D1B7-8888-966137E7D3F4}"/>
          </ac:spMkLst>
        </pc:spChg>
      </pc:sldChg>
      <pc:sldChg chg="addSp delSp modSp add mod ord modClrScheme chgLayout">
        <pc:chgData name="Arron Tyndall" userId="b44971bf-22bd-48ab-8883-84729920a0fa" providerId="ADAL" clId="{601F98EA-435C-4607-BCBA-B6ABFE2A0F9B}" dt="2023-10-31T15:39:57.537" v="18143" actId="403"/>
        <pc:sldMkLst>
          <pc:docMk/>
          <pc:sldMk cId="2913559349" sldId="315"/>
        </pc:sldMkLst>
        <pc:spChg chg="mod ord">
          <ac:chgData name="Arron Tyndall" userId="b44971bf-22bd-48ab-8883-84729920a0fa" providerId="ADAL" clId="{601F98EA-435C-4607-BCBA-B6ABFE2A0F9B}" dt="2023-10-31T15:39:48.537" v="18140" actId="20577"/>
          <ac:spMkLst>
            <pc:docMk/>
            <pc:sldMk cId="2913559349" sldId="315"/>
            <ac:spMk id="2" creationId="{A4AF7151-BA00-8508-B2E0-BA928E72E728}"/>
          </ac:spMkLst>
        </pc:spChg>
        <pc:spChg chg="mod ord">
          <ac:chgData name="Arron Tyndall" userId="b44971bf-22bd-48ab-8883-84729920a0fa" providerId="ADAL" clId="{601F98EA-435C-4607-BCBA-B6ABFE2A0F9B}" dt="2023-10-31T15:39:57.537" v="18143" actId="403"/>
          <ac:spMkLst>
            <pc:docMk/>
            <pc:sldMk cId="2913559349" sldId="315"/>
            <ac:spMk id="3" creationId="{1ED2822B-BAFC-6D77-4C9C-BAD52A34C138}"/>
          </ac:spMkLst>
        </pc:spChg>
        <pc:spChg chg="mod ord">
          <ac:chgData name="Arron Tyndall" userId="b44971bf-22bd-48ab-8883-84729920a0fa" providerId="ADAL" clId="{601F98EA-435C-4607-BCBA-B6ABFE2A0F9B}" dt="2023-10-31T15:39:35.824" v="18135" actId="700"/>
          <ac:spMkLst>
            <pc:docMk/>
            <pc:sldMk cId="2913559349" sldId="315"/>
            <ac:spMk id="4" creationId="{DF4D8894-B084-C715-427D-22F493E076C0}"/>
          </ac:spMkLst>
        </pc:spChg>
        <pc:spChg chg="add del mod ord">
          <ac:chgData name="Arron Tyndall" userId="b44971bf-22bd-48ab-8883-84729920a0fa" providerId="ADAL" clId="{601F98EA-435C-4607-BCBA-B6ABFE2A0F9B}" dt="2023-10-31T15:39:37.492" v="18136" actId="478"/>
          <ac:spMkLst>
            <pc:docMk/>
            <pc:sldMk cId="2913559349" sldId="315"/>
            <ac:spMk id="5" creationId="{DB993FCD-8421-4A5D-A8D9-E65A18179D3D}"/>
          </ac:spMkLst>
        </pc:spChg>
      </pc:sldChg>
      <pc:sldChg chg="modSp add del mod ord">
        <pc:chgData name="Arron Tyndall" userId="b44971bf-22bd-48ab-8883-84729920a0fa" providerId="ADAL" clId="{601F98EA-435C-4607-BCBA-B6ABFE2A0F9B}" dt="2023-10-24T08:27:35.103" v="7995" actId="2890"/>
        <pc:sldMkLst>
          <pc:docMk/>
          <pc:sldMk cId="3890813287" sldId="315"/>
        </pc:sldMkLst>
        <pc:spChg chg="mod">
          <ac:chgData name="Arron Tyndall" userId="b44971bf-22bd-48ab-8883-84729920a0fa" providerId="ADAL" clId="{601F98EA-435C-4607-BCBA-B6ABFE2A0F9B}" dt="2023-10-24T08:27:27.796" v="7992"/>
          <ac:spMkLst>
            <pc:docMk/>
            <pc:sldMk cId="3890813287" sldId="315"/>
            <ac:spMk id="2" creationId="{A4AF7151-BA00-8508-B2E0-BA928E72E728}"/>
          </ac:spMkLst>
        </pc:spChg>
        <pc:spChg chg="mod">
          <ac:chgData name="Arron Tyndall" userId="b44971bf-22bd-48ab-8883-84729920a0fa" providerId="ADAL" clId="{601F98EA-435C-4607-BCBA-B6ABFE2A0F9B}" dt="2023-10-24T08:27:23.453" v="7990"/>
          <ac:spMkLst>
            <pc:docMk/>
            <pc:sldMk cId="3890813287" sldId="315"/>
            <ac:spMk id="3" creationId="{1ED2822B-BAFC-6D77-4C9C-BAD52A34C138}"/>
          </ac:spMkLst>
        </pc:spChg>
      </pc:sldChg>
      <pc:sldChg chg="modSp add del mod">
        <pc:chgData name="Arron Tyndall" userId="b44971bf-22bd-48ab-8883-84729920a0fa" providerId="ADAL" clId="{601F98EA-435C-4607-BCBA-B6ABFE2A0F9B}" dt="2023-10-24T08:27:10.991" v="7985" actId="2890"/>
        <pc:sldMkLst>
          <pc:docMk/>
          <pc:sldMk cId="1912825349" sldId="316"/>
        </pc:sldMkLst>
        <pc:spChg chg="mod">
          <ac:chgData name="Arron Tyndall" userId="b44971bf-22bd-48ab-8883-84729920a0fa" providerId="ADAL" clId="{601F98EA-435C-4607-BCBA-B6ABFE2A0F9B}" dt="2023-10-24T08:27:09.231" v="7984" actId="20577"/>
          <ac:spMkLst>
            <pc:docMk/>
            <pc:sldMk cId="1912825349" sldId="316"/>
            <ac:spMk id="2" creationId="{A4AF7151-BA00-8508-B2E0-BA928E72E728}"/>
          </ac:spMkLst>
        </pc:spChg>
        <pc:spChg chg="mod">
          <ac:chgData name="Arron Tyndall" userId="b44971bf-22bd-48ab-8883-84729920a0fa" providerId="ADAL" clId="{601F98EA-435C-4607-BCBA-B6ABFE2A0F9B}" dt="2023-10-24T08:27:00.636" v="7980"/>
          <ac:spMkLst>
            <pc:docMk/>
            <pc:sldMk cId="1912825349" sldId="316"/>
            <ac:spMk id="3" creationId="{1ED2822B-BAFC-6D77-4C9C-BAD52A34C138}"/>
          </ac:spMkLst>
        </pc:spChg>
      </pc:sldChg>
      <pc:sldChg chg="modSp add del mod ord">
        <pc:chgData name="Arron Tyndall" userId="b44971bf-22bd-48ab-8883-84729920a0fa" providerId="ADAL" clId="{601F98EA-435C-4607-BCBA-B6ABFE2A0F9B}" dt="2023-10-31T15:40:00.850" v="18144" actId="47"/>
        <pc:sldMkLst>
          <pc:docMk/>
          <pc:sldMk cId="3369106832" sldId="316"/>
        </pc:sldMkLst>
        <pc:spChg chg="mod">
          <ac:chgData name="Arron Tyndall" userId="b44971bf-22bd-48ab-8883-84729920a0fa" providerId="ADAL" clId="{601F98EA-435C-4607-BCBA-B6ABFE2A0F9B}" dt="2023-10-25T14:18:17.207" v="13169" actId="20577"/>
          <ac:spMkLst>
            <pc:docMk/>
            <pc:sldMk cId="3369106832" sldId="316"/>
            <ac:spMk id="2" creationId="{A4AF7151-BA00-8508-B2E0-BA928E72E728}"/>
          </ac:spMkLst>
        </pc:spChg>
        <pc:spChg chg="mod">
          <ac:chgData name="Arron Tyndall" userId="b44971bf-22bd-48ab-8883-84729920a0fa" providerId="ADAL" clId="{601F98EA-435C-4607-BCBA-B6ABFE2A0F9B}" dt="2023-10-26T09:54:59.937" v="16927" actId="1035"/>
          <ac:spMkLst>
            <pc:docMk/>
            <pc:sldMk cId="3369106832" sldId="316"/>
            <ac:spMk id="3" creationId="{1ED2822B-BAFC-6D77-4C9C-BAD52A34C138}"/>
          </ac:spMkLst>
        </pc:spChg>
      </pc:sldChg>
      <pc:sldChg chg="addSp delSp modSp add mod ord modClrScheme chgLayout">
        <pc:chgData name="Arron Tyndall" userId="b44971bf-22bd-48ab-8883-84729920a0fa" providerId="ADAL" clId="{601F98EA-435C-4607-BCBA-B6ABFE2A0F9B}" dt="2023-10-31T16:02:25.992" v="18523" actId="14100"/>
        <pc:sldMkLst>
          <pc:docMk/>
          <pc:sldMk cId="3769975401" sldId="317"/>
        </pc:sldMkLst>
        <pc:spChg chg="mod ord">
          <ac:chgData name="Arron Tyndall" userId="b44971bf-22bd-48ab-8883-84729920a0fa" providerId="ADAL" clId="{601F98EA-435C-4607-BCBA-B6ABFE2A0F9B}" dt="2023-10-31T16:02:11.096" v="18517" actId="20577"/>
          <ac:spMkLst>
            <pc:docMk/>
            <pc:sldMk cId="3769975401" sldId="317"/>
            <ac:spMk id="2" creationId="{A4AF7151-BA00-8508-B2E0-BA928E72E728}"/>
          </ac:spMkLst>
        </pc:spChg>
        <pc:spChg chg="mod ord">
          <ac:chgData name="Arron Tyndall" userId="b44971bf-22bd-48ab-8883-84729920a0fa" providerId="ADAL" clId="{601F98EA-435C-4607-BCBA-B6ABFE2A0F9B}" dt="2023-10-31T16:02:25.992" v="18523" actId="14100"/>
          <ac:spMkLst>
            <pc:docMk/>
            <pc:sldMk cId="3769975401" sldId="317"/>
            <ac:spMk id="3" creationId="{1ED2822B-BAFC-6D77-4C9C-BAD52A34C138}"/>
          </ac:spMkLst>
        </pc:spChg>
        <pc:spChg chg="mod ord">
          <ac:chgData name="Arron Tyndall" userId="b44971bf-22bd-48ab-8883-84729920a0fa" providerId="ADAL" clId="{601F98EA-435C-4607-BCBA-B6ABFE2A0F9B}" dt="2023-10-31T16:01:58.903" v="18512" actId="700"/>
          <ac:spMkLst>
            <pc:docMk/>
            <pc:sldMk cId="3769975401" sldId="317"/>
            <ac:spMk id="4" creationId="{DF4D8894-B084-C715-427D-22F493E076C0}"/>
          </ac:spMkLst>
        </pc:spChg>
        <pc:spChg chg="add del mod ord">
          <ac:chgData name="Arron Tyndall" userId="b44971bf-22bd-48ab-8883-84729920a0fa" providerId="ADAL" clId="{601F98EA-435C-4607-BCBA-B6ABFE2A0F9B}" dt="2023-10-31T16:02:00.834" v="18513" actId="478"/>
          <ac:spMkLst>
            <pc:docMk/>
            <pc:sldMk cId="3769975401" sldId="317"/>
            <ac:spMk id="5" creationId="{E23FB710-5321-6673-C2D5-9C01AC18B27C}"/>
          </ac:spMkLst>
        </pc:spChg>
      </pc:sldChg>
      <pc:sldChg chg="addSp delSp modSp add mod ord modClrScheme chgLayout">
        <pc:chgData name="Arron Tyndall" userId="b44971bf-22bd-48ab-8883-84729920a0fa" providerId="ADAL" clId="{601F98EA-435C-4607-BCBA-B6ABFE2A0F9B}" dt="2023-10-31T16:04:35.909" v="18560" actId="20577"/>
        <pc:sldMkLst>
          <pc:docMk/>
          <pc:sldMk cId="923323897" sldId="318"/>
        </pc:sldMkLst>
        <pc:spChg chg="mod ord">
          <ac:chgData name="Arron Tyndall" userId="b44971bf-22bd-48ab-8883-84729920a0fa" providerId="ADAL" clId="{601F98EA-435C-4607-BCBA-B6ABFE2A0F9B}" dt="2023-10-31T16:04:12.725" v="18553" actId="1076"/>
          <ac:spMkLst>
            <pc:docMk/>
            <pc:sldMk cId="923323897" sldId="318"/>
            <ac:spMk id="2" creationId="{A4AF7151-BA00-8508-B2E0-BA928E72E728}"/>
          </ac:spMkLst>
        </pc:spChg>
        <pc:spChg chg="mod ord">
          <ac:chgData name="Arron Tyndall" userId="b44971bf-22bd-48ab-8883-84729920a0fa" providerId="ADAL" clId="{601F98EA-435C-4607-BCBA-B6ABFE2A0F9B}" dt="2023-10-31T16:04:35.909" v="18560" actId="20577"/>
          <ac:spMkLst>
            <pc:docMk/>
            <pc:sldMk cId="923323897" sldId="318"/>
            <ac:spMk id="3" creationId="{1ED2822B-BAFC-6D77-4C9C-BAD52A34C138}"/>
          </ac:spMkLst>
        </pc:spChg>
        <pc:spChg chg="mod ord">
          <ac:chgData name="Arron Tyndall" userId="b44971bf-22bd-48ab-8883-84729920a0fa" providerId="ADAL" clId="{601F98EA-435C-4607-BCBA-B6ABFE2A0F9B}" dt="2023-10-31T16:04:02.951" v="18550" actId="700"/>
          <ac:spMkLst>
            <pc:docMk/>
            <pc:sldMk cId="923323897" sldId="318"/>
            <ac:spMk id="4" creationId="{DF4D8894-B084-C715-427D-22F493E076C0}"/>
          </ac:spMkLst>
        </pc:spChg>
        <pc:spChg chg="add del mod ord">
          <ac:chgData name="Arron Tyndall" userId="b44971bf-22bd-48ab-8883-84729920a0fa" providerId="ADAL" clId="{601F98EA-435C-4607-BCBA-B6ABFE2A0F9B}" dt="2023-10-31T16:04:04.455" v="18551" actId="478"/>
          <ac:spMkLst>
            <pc:docMk/>
            <pc:sldMk cId="923323897" sldId="318"/>
            <ac:spMk id="5" creationId="{E543CC13-28C8-5CD1-562D-5074FD0BBE8A}"/>
          </ac:spMkLst>
        </pc:spChg>
      </pc:sldChg>
      <pc:sldChg chg="modSp add del mod ord">
        <pc:chgData name="Arron Tyndall" userId="b44971bf-22bd-48ab-8883-84729920a0fa" providerId="ADAL" clId="{601F98EA-435C-4607-BCBA-B6ABFE2A0F9B}" dt="2023-10-24T09:28:06.468" v="9606" actId="47"/>
        <pc:sldMkLst>
          <pc:docMk/>
          <pc:sldMk cId="3288322227" sldId="319"/>
        </pc:sldMkLst>
        <pc:spChg chg="mod">
          <ac:chgData name="Arron Tyndall" userId="b44971bf-22bd-48ab-8883-84729920a0fa" providerId="ADAL" clId="{601F98EA-435C-4607-BCBA-B6ABFE2A0F9B}" dt="2023-10-24T09:23:00.901" v="9369" actId="20577"/>
          <ac:spMkLst>
            <pc:docMk/>
            <pc:sldMk cId="3288322227" sldId="319"/>
            <ac:spMk id="2" creationId="{A4AF7151-BA00-8508-B2E0-BA928E72E728}"/>
          </ac:spMkLst>
        </pc:spChg>
        <pc:spChg chg="mod">
          <ac:chgData name="Arron Tyndall" userId="b44971bf-22bd-48ab-8883-84729920a0fa" providerId="ADAL" clId="{601F98EA-435C-4607-BCBA-B6ABFE2A0F9B}" dt="2023-10-24T09:27:20.492" v="9603" actId="5793"/>
          <ac:spMkLst>
            <pc:docMk/>
            <pc:sldMk cId="3288322227" sldId="319"/>
            <ac:spMk id="3" creationId="{1ED2822B-BAFC-6D77-4C9C-BAD52A34C138}"/>
          </ac:spMkLst>
        </pc:spChg>
      </pc:sldChg>
      <pc:sldChg chg="modSp add mod ord">
        <pc:chgData name="Arron Tyndall" userId="b44971bf-22bd-48ab-8883-84729920a0fa" providerId="ADAL" clId="{601F98EA-435C-4607-BCBA-B6ABFE2A0F9B}" dt="2023-11-01T08:08:11.306" v="18759" actId="1076"/>
        <pc:sldMkLst>
          <pc:docMk/>
          <pc:sldMk cId="2473577972" sldId="320"/>
        </pc:sldMkLst>
        <pc:spChg chg="mod">
          <ac:chgData name="Arron Tyndall" userId="b44971bf-22bd-48ab-8883-84729920a0fa" providerId="ADAL" clId="{601F98EA-435C-4607-BCBA-B6ABFE2A0F9B}" dt="2023-11-01T08:08:11.306" v="18759" actId="1076"/>
          <ac:spMkLst>
            <pc:docMk/>
            <pc:sldMk cId="2473577972" sldId="320"/>
            <ac:spMk id="2" creationId="{C1811F25-B97F-9E3D-6C1E-464DBEC6E5EF}"/>
          </ac:spMkLst>
        </pc:spChg>
        <pc:graphicFrameChg chg="mod modGraphic">
          <ac:chgData name="Arron Tyndall" userId="b44971bf-22bd-48ab-8883-84729920a0fa" providerId="ADAL" clId="{601F98EA-435C-4607-BCBA-B6ABFE2A0F9B}" dt="2023-10-31T15:15:34.753" v="17877" actId="113"/>
          <ac:graphicFrameMkLst>
            <pc:docMk/>
            <pc:sldMk cId="2473577972" sldId="320"/>
            <ac:graphicFrameMk id="5" creationId="{66CB9CAC-CB28-1393-33B0-FF610A2413CA}"/>
          </ac:graphicFrameMkLst>
        </pc:graphicFrameChg>
      </pc:sldChg>
      <pc:sldChg chg="modSp add del mod ord">
        <pc:chgData name="Arron Tyndall" userId="b44971bf-22bd-48ab-8883-84729920a0fa" providerId="ADAL" clId="{601F98EA-435C-4607-BCBA-B6ABFE2A0F9B}" dt="2023-10-24T09:12:33.441" v="9129" actId="47"/>
        <pc:sldMkLst>
          <pc:docMk/>
          <pc:sldMk cId="3254924422" sldId="320"/>
        </pc:sldMkLst>
        <pc:spChg chg="mod">
          <ac:chgData name="Arron Tyndall" userId="b44971bf-22bd-48ab-8883-84729920a0fa" providerId="ADAL" clId="{601F98EA-435C-4607-BCBA-B6ABFE2A0F9B}" dt="2023-10-24T09:11:36.278" v="9126" actId="20577"/>
          <ac:spMkLst>
            <pc:docMk/>
            <pc:sldMk cId="3254924422" sldId="320"/>
            <ac:spMk id="7" creationId="{62D9989D-1F88-34F8-CB1C-F55F07319038}"/>
          </ac:spMkLst>
        </pc:spChg>
        <pc:spChg chg="mod">
          <ac:chgData name="Arron Tyndall" userId="b44971bf-22bd-48ab-8883-84729920a0fa" providerId="ADAL" clId="{601F98EA-435C-4607-BCBA-B6ABFE2A0F9B}" dt="2023-10-24T09:12:25.533" v="9128"/>
          <ac:spMkLst>
            <pc:docMk/>
            <pc:sldMk cId="3254924422" sldId="320"/>
            <ac:spMk id="8" creationId="{2D331C20-9EC7-D1B7-8888-966137E7D3F4}"/>
          </ac:spMkLst>
        </pc:spChg>
      </pc:sldChg>
      <pc:sldChg chg="addSp delSp modSp add mod ord modClrScheme chgLayout">
        <pc:chgData name="Arron Tyndall" userId="b44971bf-22bd-48ab-8883-84729920a0fa" providerId="ADAL" clId="{601F98EA-435C-4607-BCBA-B6ABFE2A0F9B}" dt="2023-11-01T08:06:16.665" v="18756"/>
        <pc:sldMkLst>
          <pc:docMk/>
          <pc:sldMk cId="809210406" sldId="321"/>
        </pc:sldMkLst>
        <pc:spChg chg="mod ord">
          <ac:chgData name="Arron Tyndall" userId="b44971bf-22bd-48ab-8883-84729920a0fa" providerId="ADAL" clId="{601F98EA-435C-4607-BCBA-B6ABFE2A0F9B}" dt="2023-10-31T16:04:55.753" v="18564" actId="14100"/>
          <ac:spMkLst>
            <pc:docMk/>
            <pc:sldMk cId="809210406" sldId="321"/>
            <ac:spMk id="2" creationId="{A4AF7151-BA00-8508-B2E0-BA928E72E728}"/>
          </ac:spMkLst>
        </pc:spChg>
        <pc:spChg chg="mod ord">
          <ac:chgData name="Arron Tyndall" userId="b44971bf-22bd-48ab-8883-84729920a0fa" providerId="ADAL" clId="{601F98EA-435C-4607-BCBA-B6ABFE2A0F9B}" dt="2023-11-01T08:06:16.665" v="18756"/>
          <ac:spMkLst>
            <pc:docMk/>
            <pc:sldMk cId="809210406" sldId="321"/>
            <ac:spMk id="3" creationId="{1ED2822B-BAFC-6D77-4C9C-BAD52A34C138}"/>
          </ac:spMkLst>
        </pc:spChg>
        <pc:spChg chg="mod ord">
          <ac:chgData name="Arron Tyndall" userId="b44971bf-22bd-48ab-8883-84729920a0fa" providerId="ADAL" clId="{601F98EA-435C-4607-BCBA-B6ABFE2A0F9B}" dt="2023-10-31T16:04:43.433" v="18561" actId="700"/>
          <ac:spMkLst>
            <pc:docMk/>
            <pc:sldMk cId="809210406" sldId="321"/>
            <ac:spMk id="4" creationId="{DF4D8894-B084-C715-427D-22F493E076C0}"/>
          </ac:spMkLst>
        </pc:spChg>
        <pc:spChg chg="add del mod ord">
          <ac:chgData name="Arron Tyndall" userId="b44971bf-22bd-48ab-8883-84729920a0fa" providerId="ADAL" clId="{601F98EA-435C-4607-BCBA-B6ABFE2A0F9B}" dt="2023-10-31T16:04:46.624" v="18562" actId="478"/>
          <ac:spMkLst>
            <pc:docMk/>
            <pc:sldMk cId="809210406" sldId="321"/>
            <ac:spMk id="5" creationId="{F89ED66B-2D6F-C5DD-46B8-5D260B6D3430}"/>
          </ac:spMkLst>
        </pc:spChg>
      </pc:sldChg>
      <pc:sldChg chg="addSp delSp modSp add mod addCm delCm modCm">
        <pc:chgData name="Arron Tyndall" userId="b44971bf-22bd-48ab-8883-84729920a0fa" providerId="ADAL" clId="{601F98EA-435C-4607-BCBA-B6ABFE2A0F9B}" dt="2023-11-01T08:26:17.468" v="19011" actId="1076"/>
        <pc:sldMkLst>
          <pc:docMk/>
          <pc:sldMk cId="574318244" sldId="322"/>
        </pc:sldMkLst>
        <pc:spChg chg="mod">
          <ac:chgData name="Arron Tyndall" userId="b44971bf-22bd-48ab-8883-84729920a0fa" providerId="ADAL" clId="{601F98EA-435C-4607-BCBA-B6ABFE2A0F9B}" dt="2023-11-01T08:12:55.489" v="18834" actId="20577"/>
          <ac:spMkLst>
            <pc:docMk/>
            <pc:sldMk cId="574318244" sldId="322"/>
            <ac:spMk id="2" creationId="{C1811F25-B97F-9E3D-6C1E-464DBEC6E5EF}"/>
          </ac:spMkLst>
        </pc:spChg>
        <pc:spChg chg="add del mod">
          <ac:chgData name="Arron Tyndall" userId="b44971bf-22bd-48ab-8883-84729920a0fa" providerId="ADAL" clId="{601F98EA-435C-4607-BCBA-B6ABFE2A0F9B}" dt="2023-10-24T10:05:12.626" v="9622" actId="3680"/>
          <ac:spMkLst>
            <pc:docMk/>
            <pc:sldMk cId="574318244" sldId="322"/>
            <ac:spMk id="5" creationId="{221F0E65-0AA5-A852-C67B-7AF950AF9933}"/>
          </ac:spMkLst>
        </pc:spChg>
        <pc:spChg chg="add del mod">
          <ac:chgData name="Arron Tyndall" userId="b44971bf-22bd-48ab-8883-84729920a0fa" providerId="ADAL" clId="{601F98EA-435C-4607-BCBA-B6ABFE2A0F9B}" dt="2023-10-24T10:20:20.417" v="9970"/>
          <ac:spMkLst>
            <pc:docMk/>
            <pc:sldMk cId="574318244" sldId="322"/>
            <ac:spMk id="7" creationId="{FDBDCA56-6813-67C4-39F2-2DD6D0DE627B}"/>
          </ac:spMkLst>
        </pc:spChg>
        <pc:spChg chg="add mod">
          <ac:chgData name="Arron Tyndall" userId="b44971bf-22bd-48ab-8883-84729920a0fa" providerId="ADAL" clId="{601F98EA-435C-4607-BCBA-B6ABFE2A0F9B}" dt="2023-11-01T08:10:27.077" v="18799" actId="20577"/>
          <ac:spMkLst>
            <pc:docMk/>
            <pc:sldMk cId="574318244" sldId="322"/>
            <ac:spMk id="9" creationId="{46850EC7-61D8-7441-BE42-B3711CBE9FDA}"/>
          </ac:spMkLst>
        </pc:spChg>
        <pc:graphicFrameChg chg="add mod ord modGraphic">
          <ac:chgData name="Arron Tyndall" userId="b44971bf-22bd-48ab-8883-84729920a0fa" providerId="ADAL" clId="{601F98EA-435C-4607-BCBA-B6ABFE2A0F9B}" dt="2023-11-01T08:26:17.468" v="19011" actId="1076"/>
          <ac:graphicFrameMkLst>
            <pc:docMk/>
            <pc:sldMk cId="574318244" sldId="322"/>
            <ac:graphicFrameMk id="6" creationId="{C30C7B7C-8E89-DF78-0992-B6079E478B7B}"/>
          </ac:graphicFrameMkLst>
        </pc:graphicFrameChg>
        <pc:graphicFrameChg chg="del mod modGraphic">
          <ac:chgData name="Arron Tyndall" userId="b44971bf-22bd-48ab-8883-84729920a0fa" providerId="ADAL" clId="{601F98EA-435C-4607-BCBA-B6ABFE2A0F9B}" dt="2023-10-24T10:05:08.281" v="9621" actId="478"/>
          <ac:graphicFrameMkLst>
            <pc:docMk/>
            <pc:sldMk cId="574318244" sldId="322"/>
            <ac:graphicFrameMk id="8" creationId="{57A190E8-63F5-3590-F6EE-13C175BF6575}"/>
          </ac:graphicFrameMkLst>
        </pc:graphicFrameChg>
        <pc:extLst>
          <p:ext xmlns:p="http://schemas.openxmlformats.org/presentationml/2006/main" uri="{D6D511B9-2390-475A-947B-AFAB55BFBCF1}">
            <pc226:cmChg xmlns:pc226="http://schemas.microsoft.com/office/powerpoint/2022/06/main/command" chg="add del mod">
              <pc226:chgData name="Arron Tyndall" userId="b44971bf-22bd-48ab-8883-84729920a0fa" providerId="ADAL" clId="{601F98EA-435C-4607-BCBA-B6ABFE2A0F9B}" dt="2023-11-01T08:25:55.639" v="19010"/>
              <pc2:cmMkLst xmlns:pc2="http://schemas.microsoft.com/office/powerpoint/2019/9/main/command">
                <pc:docMk/>
                <pc:sldMk cId="574318244" sldId="322"/>
                <pc2:cmMk id="{EA5DD89F-1B99-4E11-8863-65B01B5D7EBE}"/>
              </pc2:cmMkLst>
            </pc226:cmChg>
          </p:ext>
        </pc:extLst>
      </pc:sldChg>
      <pc:sldChg chg="addSp delSp modSp add del mod ord modClrScheme chgLayout">
        <pc:chgData name="Arron Tyndall" userId="b44971bf-22bd-48ab-8883-84729920a0fa" providerId="ADAL" clId="{601F98EA-435C-4607-BCBA-B6ABFE2A0F9B}" dt="2023-11-01T08:12:33.044" v="18825" actId="47"/>
        <pc:sldMkLst>
          <pc:docMk/>
          <pc:sldMk cId="363383989" sldId="323"/>
        </pc:sldMkLst>
        <pc:spChg chg="add del mod ord">
          <ac:chgData name="Arron Tyndall" userId="b44971bf-22bd-48ab-8883-84729920a0fa" providerId="ADAL" clId="{601F98EA-435C-4607-BCBA-B6ABFE2A0F9B}" dt="2023-10-31T16:05:23.646" v="18570" actId="478"/>
          <ac:spMkLst>
            <pc:docMk/>
            <pc:sldMk cId="363383989" sldId="323"/>
            <ac:spMk id="2" creationId="{BBA22D18-82BD-B342-F587-ABAF6FD55A86}"/>
          </ac:spMkLst>
        </pc:spChg>
        <pc:spChg chg="mod ord">
          <ac:chgData name="Arron Tyndall" userId="b44971bf-22bd-48ab-8883-84729920a0fa" providerId="ADAL" clId="{601F98EA-435C-4607-BCBA-B6ABFE2A0F9B}" dt="2023-10-31T16:05:21.779" v="18569" actId="700"/>
          <ac:spMkLst>
            <pc:docMk/>
            <pc:sldMk cId="363383989" sldId="323"/>
            <ac:spMk id="4" creationId="{EA7F4543-61FB-6F00-00CD-479F34AFE723}"/>
          </ac:spMkLst>
        </pc:spChg>
        <pc:spChg chg="mod ord">
          <ac:chgData name="Arron Tyndall" userId="b44971bf-22bd-48ab-8883-84729920a0fa" providerId="ADAL" clId="{601F98EA-435C-4607-BCBA-B6ABFE2A0F9B}" dt="2023-11-01T08:12:05.867" v="18821" actId="20577"/>
          <ac:spMkLst>
            <pc:docMk/>
            <pc:sldMk cId="363383989" sldId="323"/>
            <ac:spMk id="7" creationId="{62D9989D-1F88-34F8-CB1C-F55F07319038}"/>
          </ac:spMkLst>
        </pc:spChg>
        <pc:spChg chg="mod ord">
          <ac:chgData name="Arron Tyndall" userId="b44971bf-22bd-48ab-8883-84729920a0fa" providerId="ADAL" clId="{601F98EA-435C-4607-BCBA-B6ABFE2A0F9B}" dt="2023-11-01T08:08:51.512" v="18762" actId="20577"/>
          <ac:spMkLst>
            <pc:docMk/>
            <pc:sldMk cId="363383989" sldId="323"/>
            <ac:spMk id="8" creationId="{2D331C20-9EC7-D1B7-8888-966137E7D3F4}"/>
          </ac:spMkLst>
        </pc:spChg>
      </pc:sldChg>
      <pc:sldChg chg="addSp delSp modSp add mod ord modClrScheme delCm modCm chgLayout">
        <pc:chgData name="Arron Tyndall" userId="b44971bf-22bd-48ab-8883-84729920a0fa" providerId="ADAL" clId="{601F98EA-435C-4607-BCBA-B6ABFE2A0F9B}" dt="2023-11-01T08:25:22.309" v="19006" actId="1036"/>
        <pc:sldMkLst>
          <pc:docMk/>
          <pc:sldMk cId="1895297904" sldId="324"/>
        </pc:sldMkLst>
        <pc:spChg chg="mod ord">
          <ac:chgData name="Arron Tyndall" userId="b44971bf-22bd-48ab-8883-84729920a0fa" providerId="ADAL" clId="{601F98EA-435C-4607-BCBA-B6ABFE2A0F9B}" dt="2023-11-01T08:22:21.386" v="18984" actId="14100"/>
          <ac:spMkLst>
            <pc:docMk/>
            <pc:sldMk cId="1895297904" sldId="324"/>
            <ac:spMk id="2" creationId="{A4AF7151-BA00-8508-B2E0-BA928E72E728}"/>
          </ac:spMkLst>
        </pc:spChg>
        <pc:spChg chg="mod ord">
          <ac:chgData name="Arron Tyndall" userId="b44971bf-22bd-48ab-8883-84729920a0fa" providerId="ADAL" clId="{601F98EA-435C-4607-BCBA-B6ABFE2A0F9B}" dt="2023-11-01T08:25:22.309" v="19006" actId="1036"/>
          <ac:spMkLst>
            <pc:docMk/>
            <pc:sldMk cId="1895297904" sldId="324"/>
            <ac:spMk id="3" creationId="{1ED2822B-BAFC-6D77-4C9C-BAD52A34C138}"/>
          </ac:spMkLst>
        </pc:spChg>
        <pc:spChg chg="mod ord">
          <ac:chgData name="Arron Tyndall" userId="b44971bf-22bd-48ab-8883-84729920a0fa" providerId="ADAL" clId="{601F98EA-435C-4607-BCBA-B6ABFE2A0F9B}" dt="2023-11-01T08:22:10.675" v="18981" actId="700"/>
          <ac:spMkLst>
            <pc:docMk/>
            <pc:sldMk cId="1895297904" sldId="324"/>
            <ac:spMk id="4" creationId="{DF4D8894-B084-C715-427D-22F493E076C0}"/>
          </ac:spMkLst>
        </pc:spChg>
        <pc:spChg chg="add del mod ord">
          <ac:chgData name="Arron Tyndall" userId="b44971bf-22bd-48ab-8883-84729920a0fa" providerId="ADAL" clId="{601F98EA-435C-4607-BCBA-B6ABFE2A0F9B}" dt="2023-10-31T16:06:07.049" v="18581" actId="478"/>
          <ac:spMkLst>
            <pc:docMk/>
            <pc:sldMk cId="1895297904" sldId="324"/>
            <ac:spMk id="5" creationId="{36D3F077-01E5-9D83-5B00-C608F1A7B6E1}"/>
          </ac:spMkLst>
        </pc:spChg>
        <pc:spChg chg="add del mod ord">
          <ac:chgData name="Arron Tyndall" userId="b44971bf-22bd-48ab-8883-84729920a0fa" providerId="ADAL" clId="{601F98EA-435C-4607-BCBA-B6ABFE2A0F9B}" dt="2023-11-01T08:22:12.888" v="18982" actId="478"/>
          <ac:spMkLst>
            <pc:docMk/>
            <pc:sldMk cId="1895297904" sldId="324"/>
            <ac:spMk id="5" creationId="{4D126001-EA2C-7F1F-8017-120D257D38C7}"/>
          </ac:spMkLst>
        </pc:spChg>
        <pc:extLst>
          <p:ext xmlns:p="http://schemas.openxmlformats.org/presentationml/2006/main" uri="{D6D511B9-2390-475A-947B-AFAB55BFBCF1}">
            <pc226:cmChg xmlns:pc226="http://schemas.microsoft.com/office/powerpoint/2022/06/main/command" chg="del mod">
              <pc226:chgData name="Arron Tyndall" userId="b44971bf-22bd-48ab-8883-84729920a0fa" providerId="ADAL" clId="{601F98EA-435C-4607-BCBA-B6ABFE2A0F9B}" dt="2023-11-01T08:25:16.605" v="19004"/>
              <pc2:cmMkLst xmlns:pc2="http://schemas.microsoft.com/office/powerpoint/2019/9/main/command">
                <pc:docMk/>
                <pc:sldMk cId="1895297904" sldId="324"/>
                <pc2:cmMk id="{286D181C-BA2B-410E-8C23-A540CACABD73}"/>
              </pc2:cmMkLst>
            </pc226:cmChg>
          </p:ext>
        </pc:extLst>
      </pc:sldChg>
      <pc:sldChg chg="modSp add mod ord">
        <pc:chgData name="Arron Tyndall" userId="b44971bf-22bd-48ab-8883-84729920a0fa" providerId="ADAL" clId="{601F98EA-435C-4607-BCBA-B6ABFE2A0F9B}" dt="2023-10-24T10:47:01.431" v="11170" actId="20577"/>
        <pc:sldMkLst>
          <pc:docMk/>
          <pc:sldMk cId="3916149479" sldId="325"/>
        </pc:sldMkLst>
        <pc:spChg chg="mod">
          <ac:chgData name="Arron Tyndall" userId="b44971bf-22bd-48ab-8883-84729920a0fa" providerId="ADAL" clId="{601F98EA-435C-4607-BCBA-B6ABFE2A0F9B}" dt="2023-10-24T10:47:01.431" v="11170" actId="20577"/>
          <ac:spMkLst>
            <pc:docMk/>
            <pc:sldMk cId="3916149479" sldId="325"/>
            <ac:spMk id="2" creationId="{980C4239-0DD5-4BB8-1972-7E6B736FE54F}"/>
          </ac:spMkLst>
        </pc:spChg>
      </pc:sldChg>
      <pc:sldChg chg="addSp delSp modSp add mod ord modClrScheme chgLayout">
        <pc:chgData name="Arron Tyndall" userId="b44971bf-22bd-48ab-8883-84729920a0fa" providerId="ADAL" clId="{601F98EA-435C-4607-BCBA-B6ABFE2A0F9B}" dt="2023-11-01T08:24:08.220" v="18995" actId="14100"/>
        <pc:sldMkLst>
          <pc:docMk/>
          <pc:sldMk cId="4188589433" sldId="326"/>
        </pc:sldMkLst>
        <pc:spChg chg="add del mod ord">
          <ac:chgData name="Arron Tyndall" userId="b44971bf-22bd-48ab-8883-84729920a0fa" providerId="ADAL" clId="{601F98EA-435C-4607-BCBA-B6ABFE2A0F9B}" dt="2023-10-31T16:06:39.267" v="18590" actId="478"/>
          <ac:spMkLst>
            <pc:docMk/>
            <pc:sldMk cId="4188589433" sldId="326"/>
            <ac:spMk id="2" creationId="{336AF81C-DFC0-6345-F60E-2BE83E41A536}"/>
          </ac:spMkLst>
        </pc:spChg>
        <pc:spChg chg="add del mod ord">
          <ac:chgData name="Arron Tyndall" userId="b44971bf-22bd-48ab-8883-84729920a0fa" providerId="ADAL" clId="{601F98EA-435C-4607-BCBA-B6ABFE2A0F9B}" dt="2023-11-01T08:23:51.355" v="18990" actId="478"/>
          <ac:spMkLst>
            <pc:docMk/>
            <pc:sldMk cId="4188589433" sldId="326"/>
            <ac:spMk id="2" creationId="{C654C40D-42E7-27FE-EFD8-68BA46036AF3}"/>
          </ac:spMkLst>
        </pc:spChg>
        <pc:spChg chg="mod ord">
          <ac:chgData name="Arron Tyndall" userId="b44971bf-22bd-48ab-8883-84729920a0fa" providerId="ADAL" clId="{601F98EA-435C-4607-BCBA-B6ABFE2A0F9B}" dt="2023-11-01T08:23:49.376" v="18989" actId="700"/>
          <ac:spMkLst>
            <pc:docMk/>
            <pc:sldMk cId="4188589433" sldId="326"/>
            <ac:spMk id="4" creationId="{EA7F4543-61FB-6F00-00CD-479F34AFE723}"/>
          </ac:spMkLst>
        </pc:spChg>
        <pc:spChg chg="mod ord">
          <ac:chgData name="Arron Tyndall" userId="b44971bf-22bd-48ab-8883-84729920a0fa" providerId="ADAL" clId="{601F98EA-435C-4607-BCBA-B6ABFE2A0F9B}" dt="2023-11-01T08:23:59.303" v="18992" actId="14100"/>
          <ac:spMkLst>
            <pc:docMk/>
            <pc:sldMk cId="4188589433" sldId="326"/>
            <ac:spMk id="7" creationId="{62D9989D-1F88-34F8-CB1C-F55F07319038}"/>
          </ac:spMkLst>
        </pc:spChg>
        <pc:spChg chg="mod ord">
          <ac:chgData name="Arron Tyndall" userId="b44971bf-22bd-48ab-8883-84729920a0fa" providerId="ADAL" clId="{601F98EA-435C-4607-BCBA-B6ABFE2A0F9B}" dt="2023-11-01T08:24:08.220" v="18995" actId="14100"/>
          <ac:spMkLst>
            <pc:docMk/>
            <pc:sldMk cId="4188589433" sldId="326"/>
            <ac:spMk id="8" creationId="{2D331C20-9EC7-D1B7-8888-966137E7D3F4}"/>
          </ac:spMkLst>
        </pc:spChg>
      </pc:sldChg>
      <pc:sldChg chg="addSp delSp modSp add mod modClrScheme chgLayout">
        <pc:chgData name="Arron Tyndall" userId="b44971bf-22bd-48ab-8883-84729920a0fa" providerId="ADAL" clId="{601F98EA-435C-4607-BCBA-B6ABFE2A0F9B}" dt="2023-11-01T08:24:38.795" v="19002" actId="14100"/>
        <pc:sldMkLst>
          <pc:docMk/>
          <pc:sldMk cId="2464955540" sldId="327"/>
        </pc:sldMkLst>
        <pc:spChg chg="add del mod ord">
          <ac:chgData name="Arron Tyndall" userId="b44971bf-22bd-48ab-8883-84729920a0fa" providerId="ADAL" clId="{601F98EA-435C-4607-BCBA-B6ABFE2A0F9B}" dt="2023-11-01T08:24:21.272" v="18997" actId="478"/>
          <ac:spMkLst>
            <pc:docMk/>
            <pc:sldMk cId="2464955540" sldId="327"/>
            <ac:spMk id="2" creationId="{0E1194FB-78C0-A458-1248-2AFEDA7FF630}"/>
          </ac:spMkLst>
        </pc:spChg>
        <pc:spChg chg="add del mod ord">
          <ac:chgData name="Arron Tyndall" userId="b44971bf-22bd-48ab-8883-84729920a0fa" providerId="ADAL" clId="{601F98EA-435C-4607-BCBA-B6ABFE2A0F9B}" dt="2023-10-31T16:07:43.933" v="18606" actId="478"/>
          <ac:spMkLst>
            <pc:docMk/>
            <pc:sldMk cId="2464955540" sldId="327"/>
            <ac:spMk id="2" creationId="{30B4B8D4-5CA2-E12C-8DBD-BE769637CA92}"/>
          </ac:spMkLst>
        </pc:spChg>
        <pc:spChg chg="mod ord">
          <ac:chgData name="Arron Tyndall" userId="b44971bf-22bd-48ab-8883-84729920a0fa" providerId="ADAL" clId="{601F98EA-435C-4607-BCBA-B6ABFE2A0F9B}" dt="2023-11-01T08:24:19.878" v="18996" actId="700"/>
          <ac:spMkLst>
            <pc:docMk/>
            <pc:sldMk cId="2464955540" sldId="327"/>
            <ac:spMk id="4" creationId="{EA7F4543-61FB-6F00-00CD-479F34AFE723}"/>
          </ac:spMkLst>
        </pc:spChg>
        <pc:spChg chg="mod ord">
          <ac:chgData name="Arron Tyndall" userId="b44971bf-22bd-48ab-8883-84729920a0fa" providerId="ADAL" clId="{601F98EA-435C-4607-BCBA-B6ABFE2A0F9B}" dt="2023-11-01T08:24:28.797" v="18999" actId="14100"/>
          <ac:spMkLst>
            <pc:docMk/>
            <pc:sldMk cId="2464955540" sldId="327"/>
            <ac:spMk id="7" creationId="{62D9989D-1F88-34F8-CB1C-F55F07319038}"/>
          </ac:spMkLst>
        </pc:spChg>
        <pc:spChg chg="mod ord">
          <ac:chgData name="Arron Tyndall" userId="b44971bf-22bd-48ab-8883-84729920a0fa" providerId="ADAL" clId="{601F98EA-435C-4607-BCBA-B6ABFE2A0F9B}" dt="2023-11-01T08:24:38.795" v="19002" actId="14100"/>
          <ac:spMkLst>
            <pc:docMk/>
            <pc:sldMk cId="2464955540" sldId="327"/>
            <ac:spMk id="8" creationId="{2D331C20-9EC7-D1B7-8888-966137E7D3F4}"/>
          </ac:spMkLst>
        </pc:spChg>
      </pc:sldChg>
      <pc:sldChg chg="addSp delSp modSp new mod ord modClrScheme chgLayout">
        <pc:chgData name="Arron Tyndall" userId="b44971bf-22bd-48ab-8883-84729920a0fa" providerId="ADAL" clId="{601F98EA-435C-4607-BCBA-B6ABFE2A0F9B}" dt="2023-11-01T07:56:08.966" v="18665"/>
        <pc:sldMkLst>
          <pc:docMk/>
          <pc:sldMk cId="722285532" sldId="328"/>
        </pc:sldMkLst>
        <pc:spChg chg="del mod ord">
          <ac:chgData name="Arron Tyndall" userId="b44971bf-22bd-48ab-8883-84729920a0fa" providerId="ADAL" clId="{601F98EA-435C-4607-BCBA-B6ABFE2A0F9B}" dt="2023-10-24T11:38:19.829" v="12320" actId="700"/>
          <ac:spMkLst>
            <pc:docMk/>
            <pc:sldMk cId="722285532" sldId="328"/>
            <ac:spMk id="2" creationId="{00A64E45-7DE5-0428-63E1-A314D3D0C94B}"/>
          </ac:spMkLst>
        </pc:spChg>
        <pc:spChg chg="del mod ord">
          <ac:chgData name="Arron Tyndall" userId="b44971bf-22bd-48ab-8883-84729920a0fa" providerId="ADAL" clId="{601F98EA-435C-4607-BCBA-B6ABFE2A0F9B}" dt="2023-10-24T11:38:19.829" v="12320" actId="700"/>
          <ac:spMkLst>
            <pc:docMk/>
            <pc:sldMk cId="722285532" sldId="328"/>
            <ac:spMk id="3" creationId="{15B46764-1C60-6323-50FD-7E3C2866D117}"/>
          </ac:spMkLst>
        </pc:spChg>
        <pc:spChg chg="mod ord">
          <ac:chgData name="Arron Tyndall" userId="b44971bf-22bd-48ab-8883-84729920a0fa" providerId="ADAL" clId="{601F98EA-435C-4607-BCBA-B6ABFE2A0F9B}" dt="2023-10-24T13:21:04.092" v="12946"/>
          <ac:spMkLst>
            <pc:docMk/>
            <pc:sldMk cId="722285532" sldId="328"/>
            <ac:spMk id="4" creationId="{2403D1D8-5AA1-CA31-8109-6861142A0D86}"/>
          </ac:spMkLst>
        </pc:spChg>
        <pc:spChg chg="add mod ord">
          <ac:chgData name="Arron Tyndall" userId="b44971bf-22bd-48ab-8883-84729920a0fa" providerId="ADAL" clId="{601F98EA-435C-4607-BCBA-B6ABFE2A0F9B}" dt="2023-10-24T11:54:20.871" v="12548" actId="20577"/>
          <ac:spMkLst>
            <pc:docMk/>
            <pc:sldMk cId="722285532" sldId="328"/>
            <ac:spMk id="5" creationId="{3A63E57C-8EB0-9383-F831-7A55DE4E5475}"/>
          </ac:spMkLst>
        </pc:spChg>
        <pc:spChg chg="add del mod ord">
          <ac:chgData name="Arron Tyndall" userId="b44971bf-22bd-48ab-8883-84729920a0fa" providerId="ADAL" clId="{601F98EA-435C-4607-BCBA-B6ABFE2A0F9B}" dt="2023-10-24T11:40:30.266" v="12321" actId="3680"/>
          <ac:spMkLst>
            <pc:docMk/>
            <pc:sldMk cId="722285532" sldId="328"/>
            <ac:spMk id="6" creationId="{024399C1-4225-292A-FE52-F6569691A4F7}"/>
          </ac:spMkLst>
        </pc:spChg>
        <pc:graphicFrameChg chg="add mod ord modGraphic">
          <ac:chgData name="Arron Tyndall" userId="b44971bf-22bd-48ab-8883-84729920a0fa" providerId="ADAL" clId="{601F98EA-435C-4607-BCBA-B6ABFE2A0F9B}" dt="2023-10-31T16:00:24.242" v="18487" actId="404"/>
          <ac:graphicFrameMkLst>
            <pc:docMk/>
            <pc:sldMk cId="722285532" sldId="328"/>
            <ac:graphicFrameMk id="7" creationId="{50D04DBE-5F87-54B0-9AE7-02FF604EC4BE}"/>
          </ac:graphicFrameMkLst>
        </pc:graphicFrameChg>
      </pc:sldChg>
      <pc:sldChg chg="add del">
        <pc:chgData name="Arron Tyndall" userId="b44971bf-22bd-48ab-8883-84729920a0fa" providerId="ADAL" clId="{601F98EA-435C-4607-BCBA-B6ABFE2A0F9B}" dt="2023-10-24T11:38:03.681" v="12318" actId="2696"/>
        <pc:sldMkLst>
          <pc:docMk/>
          <pc:sldMk cId="3333275752" sldId="328"/>
        </pc:sldMkLst>
      </pc:sldChg>
      <pc:sldChg chg="modSp add mod">
        <pc:chgData name="Arron Tyndall" userId="b44971bf-22bd-48ab-8883-84729920a0fa" providerId="ADAL" clId="{601F98EA-435C-4607-BCBA-B6ABFE2A0F9B}" dt="2023-10-27T11:07:36.899" v="17659" actId="207"/>
        <pc:sldMkLst>
          <pc:docMk/>
          <pc:sldMk cId="4240125957" sldId="329"/>
        </pc:sldMkLst>
        <pc:spChg chg="mod">
          <ac:chgData name="Arron Tyndall" userId="b44971bf-22bd-48ab-8883-84729920a0fa" providerId="ADAL" clId="{601F98EA-435C-4607-BCBA-B6ABFE2A0F9B}" dt="2023-10-24T13:21:09.603" v="12947"/>
          <ac:spMkLst>
            <pc:docMk/>
            <pc:sldMk cId="4240125957" sldId="329"/>
            <ac:spMk id="4" creationId="{2403D1D8-5AA1-CA31-8109-6861142A0D86}"/>
          </ac:spMkLst>
        </pc:spChg>
        <pc:spChg chg="mod">
          <ac:chgData name="Arron Tyndall" userId="b44971bf-22bd-48ab-8883-84729920a0fa" providerId="ADAL" clId="{601F98EA-435C-4607-BCBA-B6ABFE2A0F9B}" dt="2023-10-24T11:54:29.076" v="12555" actId="20577"/>
          <ac:spMkLst>
            <pc:docMk/>
            <pc:sldMk cId="4240125957" sldId="329"/>
            <ac:spMk id="5" creationId="{3A63E57C-8EB0-9383-F831-7A55DE4E5475}"/>
          </ac:spMkLst>
        </pc:spChg>
        <pc:graphicFrameChg chg="mod modGraphic">
          <ac:chgData name="Arron Tyndall" userId="b44971bf-22bd-48ab-8883-84729920a0fa" providerId="ADAL" clId="{601F98EA-435C-4607-BCBA-B6ABFE2A0F9B}" dt="2023-10-27T11:07:36.899" v="17659" actId="207"/>
          <ac:graphicFrameMkLst>
            <pc:docMk/>
            <pc:sldMk cId="4240125957" sldId="329"/>
            <ac:graphicFrameMk id="7" creationId="{50D04DBE-5F87-54B0-9AE7-02FF604EC4BE}"/>
          </ac:graphicFrameMkLst>
        </pc:graphicFrameChg>
      </pc:sldChg>
      <pc:sldChg chg="modSp add del mod ord">
        <pc:chgData name="Arron Tyndall" userId="b44971bf-22bd-48ab-8883-84729920a0fa" providerId="ADAL" clId="{601F98EA-435C-4607-BCBA-B6ABFE2A0F9B}" dt="2023-10-24T12:55:00.951" v="12762" actId="47"/>
        <pc:sldMkLst>
          <pc:docMk/>
          <pc:sldMk cId="491126240" sldId="330"/>
        </pc:sldMkLst>
        <pc:graphicFrameChg chg="modGraphic">
          <ac:chgData name="Arron Tyndall" userId="b44971bf-22bd-48ab-8883-84729920a0fa" providerId="ADAL" clId="{601F98EA-435C-4607-BCBA-B6ABFE2A0F9B}" dt="2023-10-24T12:51:48.477" v="12706" actId="14734"/>
          <ac:graphicFrameMkLst>
            <pc:docMk/>
            <pc:sldMk cId="491126240" sldId="330"/>
            <ac:graphicFrameMk id="7" creationId="{50D04DBE-5F87-54B0-9AE7-02FF604EC4BE}"/>
          </ac:graphicFrameMkLst>
        </pc:graphicFrameChg>
      </pc:sldChg>
      <pc:sldChg chg="modSp add mod">
        <pc:chgData name="Arron Tyndall" userId="b44971bf-22bd-48ab-8883-84729920a0fa" providerId="ADAL" clId="{601F98EA-435C-4607-BCBA-B6ABFE2A0F9B}" dt="2023-10-27T11:07:53.767" v="17661" actId="207"/>
        <pc:sldMkLst>
          <pc:docMk/>
          <pc:sldMk cId="3284605921" sldId="331"/>
        </pc:sldMkLst>
        <pc:spChg chg="mod">
          <ac:chgData name="Arron Tyndall" userId="b44971bf-22bd-48ab-8883-84729920a0fa" providerId="ADAL" clId="{601F98EA-435C-4607-BCBA-B6ABFE2A0F9B}" dt="2023-10-24T13:21:14.822" v="12948"/>
          <ac:spMkLst>
            <pc:docMk/>
            <pc:sldMk cId="3284605921" sldId="331"/>
            <ac:spMk id="4" creationId="{2403D1D8-5AA1-CA31-8109-6861142A0D86}"/>
          </ac:spMkLst>
        </pc:spChg>
        <pc:spChg chg="mod">
          <ac:chgData name="Arron Tyndall" userId="b44971bf-22bd-48ab-8883-84729920a0fa" providerId="ADAL" clId="{601F98EA-435C-4607-BCBA-B6ABFE2A0F9B}" dt="2023-10-24T12:55:20.225" v="12773" actId="20577"/>
          <ac:spMkLst>
            <pc:docMk/>
            <pc:sldMk cId="3284605921" sldId="331"/>
            <ac:spMk id="5" creationId="{3A63E57C-8EB0-9383-F831-7A55DE4E5475}"/>
          </ac:spMkLst>
        </pc:spChg>
        <pc:graphicFrameChg chg="mod modGraphic">
          <ac:chgData name="Arron Tyndall" userId="b44971bf-22bd-48ab-8883-84729920a0fa" providerId="ADAL" clId="{601F98EA-435C-4607-BCBA-B6ABFE2A0F9B}" dt="2023-10-27T11:07:53.767" v="17661" actId="207"/>
          <ac:graphicFrameMkLst>
            <pc:docMk/>
            <pc:sldMk cId="3284605921" sldId="331"/>
            <ac:graphicFrameMk id="7" creationId="{50D04DBE-5F87-54B0-9AE7-02FF604EC4BE}"/>
          </ac:graphicFrameMkLst>
        </pc:graphicFrameChg>
      </pc:sldChg>
      <pc:sldChg chg="modSp add mod">
        <pc:chgData name="Arron Tyndall" userId="b44971bf-22bd-48ab-8883-84729920a0fa" providerId="ADAL" clId="{601F98EA-435C-4607-BCBA-B6ABFE2A0F9B}" dt="2023-10-27T11:08:01.791" v="17663" actId="207"/>
        <pc:sldMkLst>
          <pc:docMk/>
          <pc:sldMk cId="2669347922" sldId="332"/>
        </pc:sldMkLst>
        <pc:spChg chg="mod">
          <ac:chgData name="Arron Tyndall" userId="b44971bf-22bd-48ab-8883-84729920a0fa" providerId="ADAL" clId="{601F98EA-435C-4607-BCBA-B6ABFE2A0F9B}" dt="2023-10-24T13:23:25.242" v="12961"/>
          <ac:spMkLst>
            <pc:docMk/>
            <pc:sldMk cId="2669347922" sldId="332"/>
            <ac:spMk id="4" creationId="{2403D1D8-5AA1-CA31-8109-6861142A0D86}"/>
          </ac:spMkLst>
        </pc:spChg>
        <pc:spChg chg="mod">
          <ac:chgData name="Arron Tyndall" userId="b44971bf-22bd-48ab-8883-84729920a0fa" providerId="ADAL" clId="{601F98EA-435C-4607-BCBA-B6ABFE2A0F9B}" dt="2023-10-24T12:56:15.431" v="12775" actId="20577"/>
          <ac:spMkLst>
            <pc:docMk/>
            <pc:sldMk cId="2669347922" sldId="332"/>
            <ac:spMk id="5" creationId="{3A63E57C-8EB0-9383-F831-7A55DE4E5475}"/>
          </ac:spMkLst>
        </pc:spChg>
        <pc:graphicFrameChg chg="mod modGraphic">
          <ac:chgData name="Arron Tyndall" userId="b44971bf-22bd-48ab-8883-84729920a0fa" providerId="ADAL" clId="{601F98EA-435C-4607-BCBA-B6ABFE2A0F9B}" dt="2023-10-27T11:08:01.791" v="17663" actId="207"/>
          <ac:graphicFrameMkLst>
            <pc:docMk/>
            <pc:sldMk cId="2669347922" sldId="332"/>
            <ac:graphicFrameMk id="7" creationId="{50D04DBE-5F87-54B0-9AE7-02FF604EC4BE}"/>
          </ac:graphicFrameMkLst>
        </pc:graphicFrameChg>
      </pc:sldChg>
      <pc:sldChg chg="addSp delSp modSp add mod modClrScheme chgLayout">
        <pc:chgData name="Arron Tyndall" userId="b44971bf-22bd-48ab-8883-84729920a0fa" providerId="ADAL" clId="{601F98EA-435C-4607-BCBA-B6ABFE2A0F9B}" dt="2023-10-31T15:39:04.303" v="18126" actId="403"/>
        <pc:sldMkLst>
          <pc:docMk/>
          <pc:sldMk cId="3609218669" sldId="333"/>
        </pc:sldMkLst>
        <pc:spChg chg="add del mod ord">
          <ac:chgData name="Arron Tyndall" userId="b44971bf-22bd-48ab-8883-84729920a0fa" providerId="ADAL" clId="{601F98EA-435C-4607-BCBA-B6ABFE2A0F9B}" dt="2023-10-31T15:37:47.045" v="18120" actId="478"/>
          <ac:spMkLst>
            <pc:docMk/>
            <pc:sldMk cId="3609218669" sldId="333"/>
            <ac:spMk id="2" creationId="{160B6657-E598-5027-0469-947606BBA349}"/>
          </ac:spMkLst>
        </pc:spChg>
        <pc:spChg chg="mod ord">
          <ac:chgData name="Arron Tyndall" userId="b44971bf-22bd-48ab-8883-84729920a0fa" providerId="ADAL" clId="{601F98EA-435C-4607-BCBA-B6ABFE2A0F9B}" dt="2023-10-31T15:37:45.209" v="18119" actId="700"/>
          <ac:spMkLst>
            <pc:docMk/>
            <pc:sldMk cId="3609218669" sldId="333"/>
            <ac:spMk id="4" creationId="{EA7F4543-61FB-6F00-00CD-479F34AFE723}"/>
          </ac:spMkLst>
        </pc:spChg>
        <pc:spChg chg="mod ord">
          <ac:chgData name="Arron Tyndall" userId="b44971bf-22bd-48ab-8883-84729920a0fa" providerId="ADAL" clId="{601F98EA-435C-4607-BCBA-B6ABFE2A0F9B}" dt="2023-10-31T15:38:49.865" v="18122" actId="1076"/>
          <ac:spMkLst>
            <pc:docMk/>
            <pc:sldMk cId="3609218669" sldId="333"/>
            <ac:spMk id="7" creationId="{62D9989D-1F88-34F8-CB1C-F55F07319038}"/>
          </ac:spMkLst>
        </pc:spChg>
        <pc:spChg chg="mod ord">
          <ac:chgData name="Arron Tyndall" userId="b44971bf-22bd-48ab-8883-84729920a0fa" providerId="ADAL" clId="{601F98EA-435C-4607-BCBA-B6ABFE2A0F9B}" dt="2023-10-31T15:39:04.303" v="18126" actId="403"/>
          <ac:spMkLst>
            <pc:docMk/>
            <pc:sldMk cId="3609218669" sldId="333"/>
            <ac:spMk id="8" creationId="{2D331C20-9EC7-D1B7-8888-966137E7D3F4}"/>
          </ac:spMkLst>
        </pc:spChg>
      </pc:sldChg>
      <pc:sldChg chg="modSp add del mod replId">
        <pc:chgData name="Arron Tyndall" userId="b44971bf-22bd-48ab-8883-84729920a0fa" providerId="ADAL" clId="{601F98EA-435C-4607-BCBA-B6ABFE2A0F9B}" dt="2023-10-31T15:39:19.241" v="18130" actId="47"/>
        <pc:sldMkLst>
          <pc:docMk/>
          <pc:sldMk cId="3321338324" sldId="334"/>
        </pc:sldMkLst>
        <pc:spChg chg="mod">
          <ac:chgData name="Arron Tyndall" userId="b44971bf-22bd-48ab-8883-84729920a0fa" providerId="ADAL" clId="{601F98EA-435C-4607-BCBA-B6ABFE2A0F9B}" dt="2023-10-27T10:37:46.347" v="17021" actId="1035"/>
          <ac:spMkLst>
            <pc:docMk/>
            <pc:sldMk cId="3321338324" sldId="334"/>
            <ac:spMk id="7" creationId="{62D9989D-1F88-34F8-CB1C-F55F07319038}"/>
          </ac:spMkLst>
        </pc:spChg>
        <pc:spChg chg="mod">
          <ac:chgData name="Arron Tyndall" userId="b44971bf-22bd-48ab-8883-84729920a0fa" providerId="ADAL" clId="{601F98EA-435C-4607-BCBA-B6ABFE2A0F9B}" dt="2023-10-26T09:54:50.806" v="16922" actId="1036"/>
          <ac:spMkLst>
            <pc:docMk/>
            <pc:sldMk cId="3321338324" sldId="334"/>
            <ac:spMk id="8" creationId="{2D331C20-9EC7-D1B7-8888-966137E7D3F4}"/>
          </ac:spMkLst>
        </pc:spChg>
      </pc:sldChg>
      <pc:sldChg chg="addSp delSp modSp add mod modClrScheme chgLayout">
        <pc:chgData name="Arron Tyndall" userId="b44971bf-22bd-48ab-8883-84729920a0fa" providerId="ADAL" clId="{601F98EA-435C-4607-BCBA-B6ABFE2A0F9B}" dt="2023-10-31T15:40:37.825" v="18157" actId="403"/>
        <pc:sldMkLst>
          <pc:docMk/>
          <pc:sldMk cId="1390184001" sldId="335"/>
        </pc:sldMkLst>
        <pc:spChg chg="add del mod ord">
          <ac:chgData name="Arron Tyndall" userId="b44971bf-22bd-48ab-8883-84729920a0fa" providerId="ADAL" clId="{601F98EA-435C-4607-BCBA-B6ABFE2A0F9B}" dt="2023-10-31T15:40:14.902" v="18149" actId="478"/>
          <ac:spMkLst>
            <pc:docMk/>
            <pc:sldMk cId="1390184001" sldId="335"/>
            <ac:spMk id="2" creationId="{349076F1-9A64-3160-7303-259C6878D2D4}"/>
          </ac:spMkLst>
        </pc:spChg>
        <pc:spChg chg="mod ord">
          <ac:chgData name="Arron Tyndall" userId="b44971bf-22bd-48ab-8883-84729920a0fa" providerId="ADAL" clId="{601F98EA-435C-4607-BCBA-B6ABFE2A0F9B}" dt="2023-10-31T15:40:13.256" v="18148" actId="700"/>
          <ac:spMkLst>
            <pc:docMk/>
            <pc:sldMk cId="1390184001" sldId="335"/>
            <ac:spMk id="4" creationId="{EA7F4543-61FB-6F00-00CD-479F34AFE723}"/>
          </ac:spMkLst>
        </pc:spChg>
        <pc:spChg chg="mod ord">
          <ac:chgData name="Arron Tyndall" userId="b44971bf-22bd-48ab-8883-84729920a0fa" providerId="ADAL" clId="{601F98EA-435C-4607-BCBA-B6ABFE2A0F9B}" dt="2023-10-31T15:40:26.841" v="18153" actId="20577"/>
          <ac:spMkLst>
            <pc:docMk/>
            <pc:sldMk cId="1390184001" sldId="335"/>
            <ac:spMk id="7" creationId="{62D9989D-1F88-34F8-CB1C-F55F07319038}"/>
          </ac:spMkLst>
        </pc:spChg>
        <pc:spChg chg="mod ord">
          <ac:chgData name="Arron Tyndall" userId="b44971bf-22bd-48ab-8883-84729920a0fa" providerId="ADAL" clId="{601F98EA-435C-4607-BCBA-B6ABFE2A0F9B}" dt="2023-10-31T15:40:37.825" v="18157" actId="403"/>
          <ac:spMkLst>
            <pc:docMk/>
            <pc:sldMk cId="1390184001" sldId="335"/>
            <ac:spMk id="8" creationId="{2D331C20-9EC7-D1B7-8888-966137E7D3F4}"/>
          </ac:spMkLst>
        </pc:spChg>
      </pc:sldChg>
      <pc:sldChg chg="modSp add del mod replId">
        <pc:chgData name="Arron Tyndall" userId="b44971bf-22bd-48ab-8883-84729920a0fa" providerId="ADAL" clId="{601F98EA-435C-4607-BCBA-B6ABFE2A0F9B}" dt="2023-10-31T15:40:39.889" v="18158" actId="47"/>
        <pc:sldMkLst>
          <pc:docMk/>
          <pc:sldMk cId="1008066396" sldId="336"/>
        </pc:sldMkLst>
        <pc:spChg chg="mod">
          <ac:chgData name="Arron Tyndall" userId="b44971bf-22bd-48ab-8883-84729920a0fa" providerId="ADAL" clId="{601F98EA-435C-4607-BCBA-B6ABFE2A0F9B}" dt="2023-10-27T10:37:56.140" v="17022" actId="1035"/>
          <ac:spMkLst>
            <pc:docMk/>
            <pc:sldMk cId="1008066396" sldId="336"/>
            <ac:spMk id="7" creationId="{62D9989D-1F88-34F8-CB1C-F55F07319038}"/>
          </ac:spMkLst>
        </pc:spChg>
        <pc:spChg chg="mod">
          <ac:chgData name="Arron Tyndall" userId="b44971bf-22bd-48ab-8883-84729920a0fa" providerId="ADAL" clId="{601F98EA-435C-4607-BCBA-B6ABFE2A0F9B}" dt="2023-10-26T09:55:06.077" v="16935" actId="1036"/>
          <ac:spMkLst>
            <pc:docMk/>
            <pc:sldMk cId="1008066396" sldId="336"/>
            <ac:spMk id="8" creationId="{2D331C20-9EC7-D1B7-8888-966137E7D3F4}"/>
          </ac:spMkLst>
        </pc:spChg>
      </pc:sldChg>
      <pc:sldChg chg="addSp delSp modSp add mod ord modClrScheme chgLayout">
        <pc:chgData name="Arron Tyndall" userId="b44971bf-22bd-48ab-8883-84729920a0fa" providerId="ADAL" clId="{601F98EA-435C-4607-BCBA-B6ABFE2A0F9B}" dt="2023-11-01T07:55:21.021" v="18663" actId="1076"/>
        <pc:sldMkLst>
          <pc:docMk/>
          <pc:sldMk cId="2826793091" sldId="337"/>
        </pc:sldMkLst>
        <pc:spChg chg="mod ord">
          <ac:chgData name="Arron Tyndall" userId="b44971bf-22bd-48ab-8883-84729920a0fa" providerId="ADAL" clId="{601F98EA-435C-4607-BCBA-B6ABFE2A0F9B}" dt="2023-11-01T07:55:14.102" v="18662" actId="14100"/>
          <ac:spMkLst>
            <pc:docMk/>
            <pc:sldMk cId="2826793091" sldId="337"/>
            <ac:spMk id="2" creationId="{A4AF7151-BA00-8508-B2E0-BA928E72E728}"/>
          </ac:spMkLst>
        </pc:spChg>
        <pc:spChg chg="mod ord">
          <ac:chgData name="Arron Tyndall" userId="b44971bf-22bd-48ab-8883-84729920a0fa" providerId="ADAL" clId="{601F98EA-435C-4607-BCBA-B6ABFE2A0F9B}" dt="2023-11-01T07:55:21.021" v="18663" actId="1076"/>
          <ac:spMkLst>
            <pc:docMk/>
            <pc:sldMk cId="2826793091" sldId="337"/>
            <ac:spMk id="3" creationId="{1ED2822B-BAFC-6D77-4C9C-BAD52A34C138}"/>
          </ac:spMkLst>
        </pc:spChg>
        <pc:spChg chg="mod ord">
          <ac:chgData name="Arron Tyndall" userId="b44971bf-22bd-48ab-8883-84729920a0fa" providerId="ADAL" clId="{601F98EA-435C-4607-BCBA-B6ABFE2A0F9B}" dt="2023-10-31T16:00:35.453" v="18488" actId="700"/>
          <ac:spMkLst>
            <pc:docMk/>
            <pc:sldMk cId="2826793091" sldId="337"/>
            <ac:spMk id="4" creationId="{DF4D8894-B084-C715-427D-22F493E076C0}"/>
          </ac:spMkLst>
        </pc:spChg>
        <pc:spChg chg="add del mod ord">
          <ac:chgData name="Arron Tyndall" userId="b44971bf-22bd-48ab-8883-84729920a0fa" providerId="ADAL" clId="{601F98EA-435C-4607-BCBA-B6ABFE2A0F9B}" dt="2023-10-31T16:00:37.252" v="18489" actId="478"/>
          <ac:spMkLst>
            <pc:docMk/>
            <pc:sldMk cId="2826793091" sldId="337"/>
            <ac:spMk id="5" creationId="{BA39F34B-3EED-F133-8E5D-9C7AB28441FF}"/>
          </ac:spMkLst>
        </pc:spChg>
      </pc:sldChg>
      <pc:sldChg chg="addSp delSp modSp add mod ord replId modClrScheme chgLayout">
        <pc:chgData name="Arron Tyndall" userId="b44971bf-22bd-48ab-8883-84729920a0fa" providerId="ADAL" clId="{601F98EA-435C-4607-BCBA-B6ABFE2A0F9B}" dt="2023-11-01T07:54:58.854" v="18659" actId="20577"/>
        <pc:sldMkLst>
          <pc:docMk/>
          <pc:sldMk cId="1014590957" sldId="338"/>
        </pc:sldMkLst>
        <pc:spChg chg="mod ord">
          <ac:chgData name="Arron Tyndall" userId="b44971bf-22bd-48ab-8883-84729920a0fa" providerId="ADAL" clId="{601F98EA-435C-4607-BCBA-B6ABFE2A0F9B}" dt="2023-11-01T07:54:58.854" v="18659" actId="20577"/>
          <ac:spMkLst>
            <pc:docMk/>
            <pc:sldMk cId="1014590957" sldId="338"/>
            <ac:spMk id="2" creationId="{A4AF7151-BA00-8508-B2E0-BA928E72E728}"/>
          </ac:spMkLst>
        </pc:spChg>
        <pc:spChg chg="mod ord">
          <ac:chgData name="Arron Tyndall" userId="b44971bf-22bd-48ab-8883-84729920a0fa" providerId="ADAL" clId="{601F98EA-435C-4607-BCBA-B6ABFE2A0F9B}" dt="2023-11-01T07:54:37.336" v="18653" actId="14100"/>
          <ac:spMkLst>
            <pc:docMk/>
            <pc:sldMk cId="1014590957" sldId="338"/>
            <ac:spMk id="3" creationId="{1ED2822B-BAFC-6D77-4C9C-BAD52A34C138}"/>
          </ac:spMkLst>
        </pc:spChg>
        <pc:spChg chg="mod ord">
          <ac:chgData name="Arron Tyndall" userId="b44971bf-22bd-48ab-8883-84729920a0fa" providerId="ADAL" clId="{601F98EA-435C-4607-BCBA-B6ABFE2A0F9B}" dt="2023-10-31T16:01:04.379" v="18498" actId="700"/>
          <ac:spMkLst>
            <pc:docMk/>
            <pc:sldMk cId="1014590957" sldId="338"/>
            <ac:spMk id="4" creationId="{DF4D8894-B084-C715-427D-22F493E076C0}"/>
          </ac:spMkLst>
        </pc:spChg>
        <pc:spChg chg="add del mod ord">
          <ac:chgData name="Arron Tyndall" userId="b44971bf-22bd-48ab-8883-84729920a0fa" providerId="ADAL" clId="{601F98EA-435C-4607-BCBA-B6ABFE2A0F9B}" dt="2023-10-31T16:01:05.905" v="18499" actId="478"/>
          <ac:spMkLst>
            <pc:docMk/>
            <pc:sldMk cId="1014590957" sldId="338"/>
            <ac:spMk id="5" creationId="{0995894E-A12B-B7B1-2F0A-29833EE6B43E}"/>
          </ac:spMkLst>
        </pc:spChg>
      </pc:sldChg>
      <pc:sldChg chg="addSp delSp modSp add mod modClrScheme chgLayout">
        <pc:chgData name="Arron Tyndall" userId="b44971bf-22bd-48ab-8883-84729920a0fa" providerId="ADAL" clId="{601F98EA-435C-4607-BCBA-B6ABFE2A0F9B}" dt="2023-10-31T15:41:14.519" v="18171" actId="403"/>
        <pc:sldMkLst>
          <pc:docMk/>
          <pc:sldMk cId="557689815" sldId="339"/>
        </pc:sldMkLst>
        <pc:spChg chg="mod ord">
          <ac:chgData name="Arron Tyndall" userId="b44971bf-22bd-48ab-8883-84729920a0fa" providerId="ADAL" clId="{601F98EA-435C-4607-BCBA-B6ABFE2A0F9B}" dt="2023-10-31T15:41:03.321" v="18167" actId="20577"/>
          <ac:spMkLst>
            <pc:docMk/>
            <pc:sldMk cId="557689815" sldId="339"/>
            <ac:spMk id="2" creationId="{A4AF7151-BA00-8508-B2E0-BA928E72E728}"/>
          </ac:spMkLst>
        </pc:spChg>
        <pc:spChg chg="mod ord">
          <ac:chgData name="Arron Tyndall" userId="b44971bf-22bd-48ab-8883-84729920a0fa" providerId="ADAL" clId="{601F98EA-435C-4607-BCBA-B6ABFE2A0F9B}" dt="2023-10-31T15:41:14.519" v="18171" actId="403"/>
          <ac:spMkLst>
            <pc:docMk/>
            <pc:sldMk cId="557689815" sldId="339"/>
            <ac:spMk id="3" creationId="{1ED2822B-BAFC-6D77-4C9C-BAD52A34C138}"/>
          </ac:spMkLst>
        </pc:spChg>
        <pc:spChg chg="mod ord">
          <ac:chgData name="Arron Tyndall" userId="b44971bf-22bd-48ab-8883-84729920a0fa" providerId="ADAL" clId="{601F98EA-435C-4607-BCBA-B6ABFE2A0F9B}" dt="2023-10-31T15:40:50.912" v="18162" actId="700"/>
          <ac:spMkLst>
            <pc:docMk/>
            <pc:sldMk cId="557689815" sldId="339"/>
            <ac:spMk id="4" creationId="{DF4D8894-B084-C715-427D-22F493E076C0}"/>
          </ac:spMkLst>
        </pc:spChg>
        <pc:spChg chg="add del mod ord">
          <ac:chgData name="Arron Tyndall" userId="b44971bf-22bd-48ab-8883-84729920a0fa" providerId="ADAL" clId="{601F98EA-435C-4607-BCBA-B6ABFE2A0F9B}" dt="2023-10-31T15:40:52.472" v="18163" actId="478"/>
          <ac:spMkLst>
            <pc:docMk/>
            <pc:sldMk cId="557689815" sldId="339"/>
            <ac:spMk id="5" creationId="{497693E3-9A95-79AE-814D-A77810427329}"/>
          </ac:spMkLst>
        </pc:spChg>
      </pc:sldChg>
      <pc:sldChg chg="add del replId">
        <pc:chgData name="Arron Tyndall" userId="b44971bf-22bd-48ab-8883-84729920a0fa" providerId="ADAL" clId="{601F98EA-435C-4607-BCBA-B6ABFE2A0F9B}" dt="2023-10-31T15:41:20.104" v="18172" actId="47"/>
        <pc:sldMkLst>
          <pc:docMk/>
          <pc:sldMk cId="3694457210" sldId="340"/>
        </pc:sldMkLst>
      </pc:sldChg>
      <pc:sldChg chg="addSp delSp modSp add mod modClrScheme chgLayout">
        <pc:chgData name="Arron Tyndall" userId="b44971bf-22bd-48ab-8883-84729920a0fa" providerId="ADAL" clId="{601F98EA-435C-4607-BCBA-B6ABFE2A0F9B}" dt="2023-10-31T15:39:12.695" v="18128" actId="403"/>
        <pc:sldMkLst>
          <pc:docMk/>
          <pc:sldMk cId="3222659651" sldId="341"/>
        </pc:sldMkLst>
        <pc:spChg chg="mod ord">
          <ac:chgData name="Arron Tyndall" userId="b44971bf-22bd-48ab-8883-84729920a0fa" providerId="ADAL" clId="{601F98EA-435C-4607-BCBA-B6ABFE2A0F9B}" dt="2023-10-31T15:37:17.661" v="18111" actId="1076"/>
          <ac:spMkLst>
            <pc:docMk/>
            <pc:sldMk cId="3222659651" sldId="341"/>
            <ac:spMk id="2" creationId="{A4AF7151-BA00-8508-B2E0-BA928E72E728}"/>
          </ac:spMkLst>
        </pc:spChg>
        <pc:spChg chg="mod ord">
          <ac:chgData name="Arron Tyndall" userId="b44971bf-22bd-48ab-8883-84729920a0fa" providerId="ADAL" clId="{601F98EA-435C-4607-BCBA-B6ABFE2A0F9B}" dt="2023-10-31T15:39:12.695" v="18128" actId="403"/>
          <ac:spMkLst>
            <pc:docMk/>
            <pc:sldMk cId="3222659651" sldId="341"/>
            <ac:spMk id="3" creationId="{1ED2822B-BAFC-6D77-4C9C-BAD52A34C138}"/>
          </ac:spMkLst>
        </pc:spChg>
        <pc:spChg chg="mod ord">
          <ac:chgData name="Arron Tyndall" userId="b44971bf-22bd-48ab-8883-84729920a0fa" providerId="ADAL" clId="{601F98EA-435C-4607-BCBA-B6ABFE2A0F9B}" dt="2023-10-31T15:37:04.421" v="18106" actId="700"/>
          <ac:spMkLst>
            <pc:docMk/>
            <pc:sldMk cId="3222659651" sldId="341"/>
            <ac:spMk id="4" creationId="{DF4D8894-B084-C715-427D-22F493E076C0}"/>
          </ac:spMkLst>
        </pc:spChg>
        <pc:spChg chg="add del mod ord">
          <ac:chgData name="Arron Tyndall" userId="b44971bf-22bd-48ab-8883-84729920a0fa" providerId="ADAL" clId="{601F98EA-435C-4607-BCBA-B6ABFE2A0F9B}" dt="2023-10-31T15:37:06.006" v="18107" actId="478"/>
          <ac:spMkLst>
            <pc:docMk/>
            <pc:sldMk cId="3222659651" sldId="341"/>
            <ac:spMk id="5" creationId="{43B0376A-6EE5-683C-EAED-7E30170665DE}"/>
          </ac:spMkLst>
        </pc:spChg>
      </pc:sldChg>
      <pc:sldChg chg="modSp add del mod">
        <pc:chgData name="Arron Tyndall" userId="b44971bf-22bd-48ab-8883-84729920a0fa" providerId="ADAL" clId="{601F98EA-435C-4607-BCBA-B6ABFE2A0F9B}" dt="2023-10-31T15:37:29.926" v="18116" actId="47"/>
        <pc:sldMkLst>
          <pc:docMk/>
          <pc:sldMk cId="4141484778" sldId="342"/>
        </pc:sldMkLst>
        <pc:spChg chg="mod">
          <ac:chgData name="Arron Tyndall" userId="b44971bf-22bd-48ab-8883-84729920a0fa" providerId="ADAL" clId="{601F98EA-435C-4607-BCBA-B6ABFE2A0F9B}" dt="2023-10-25T14:18:34.136" v="13183"/>
          <ac:spMkLst>
            <pc:docMk/>
            <pc:sldMk cId="4141484778" sldId="342"/>
            <ac:spMk id="2" creationId="{A4AF7151-BA00-8508-B2E0-BA928E72E728}"/>
          </ac:spMkLst>
        </pc:spChg>
      </pc:sldChg>
      <pc:sldChg chg="modSp add mod ord">
        <pc:chgData name="Arron Tyndall" userId="b44971bf-22bd-48ab-8883-84729920a0fa" providerId="ADAL" clId="{601F98EA-435C-4607-BCBA-B6ABFE2A0F9B}" dt="2023-10-31T15:20:19.767" v="17898" actId="13926"/>
        <pc:sldMkLst>
          <pc:docMk/>
          <pc:sldMk cId="3912570652" sldId="343"/>
        </pc:sldMkLst>
        <pc:spChg chg="mod">
          <ac:chgData name="Arron Tyndall" userId="b44971bf-22bd-48ab-8883-84729920a0fa" providerId="ADAL" clId="{601F98EA-435C-4607-BCBA-B6ABFE2A0F9B}" dt="2023-10-31T15:20:19.767" v="17898" actId="13926"/>
          <ac:spMkLst>
            <pc:docMk/>
            <pc:sldMk cId="3912570652" sldId="343"/>
            <ac:spMk id="2" creationId="{980C4239-0DD5-4BB8-1972-7E6B736FE54F}"/>
          </ac:spMkLst>
        </pc:spChg>
      </pc:sldChg>
      <pc:sldChg chg="add del ord">
        <pc:chgData name="Arron Tyndall" userId="b44971bf-22bd-48ab-8883-84729920a0fa" providerId="ADAL" clId="{601F98EA-435C-4607-BCBA-B6ABFE2A0F9B}" dt="2023-10-26T09:50:45.976" v="16829" actId="47"/>
        <pc:sldMkLst>
          <pc:docMk/>
          <pc:sldMk cId="284319066" sldId="344"/>
        </pc:sldMkLst>
      </pc:sldChg>
      <pc:sldChg chg="addSp delSp modSp add mod modClrScheme chgLayout">
        <pc:chgData name="Arron Tyndall" userId="b44971bf-22bd-48ab-8883-84729920a0fa" providerId="ADAL" clId="{601F98EA-435C-4607-BCBA-B6ABFE2A0F9B}" dt="2023-10-31T15:44:51.936" v="18222" actId="121"/>
        <pc:sldMkLst>
          <pc:docMk/>
          <pc:sldMk cId="2208291970" sldId="345"/>
        </pc:sldMkLst>
        <pc:spChg chg="mod ord">
          <ac:chgData name="Arron Tyndall" userId="b44971bf-22bd-48ab-8883-84729920a0fa" providerId="ADAL" clId="{601F98EA-435C-4607-BCBA-B6ABFE2A0F9B}" dt="2023-10-31T15:44:12.617" v="18208" actId="14100"/>
          <ac:spMkLst>
            <pc:docMk/>
            <pc:sldMk cId="2208291970" sldId="345"/>
            <ac:spMk id="2" creationId="{A4AF7151-BA00-8508-B2E0-BA928E72E728}"/>
          </ac:spMkLst>
        </pc:spChg>
        <pc:spChg chg="mod ord">
          <ac:chgData name="Arron Tyndall" userId="b44971bf-22bd-48ab-8883-84729920a0fa" providerId="ADAL" clId="{601F98EA-435C-4607-BCBA-B6ABFE2A0F9B}" dt="2023-10-31T15:44:51.936" v="18222" actId="121"/>
          <ac:spMkLst>
            <pc:docMk/>
            <pc:sldMk cId="2208291970" sldId="345"/>
            <ac:spMk id="3" creationId="{1ED2822B-BAFC-6D77-4C9C-BAD52A34C138}"/>
          </ac:spMkLst>
        </pc:spChg>
        <pc:spChg chg="mod ord">
          <ac:chgData name="Arron Tyndall" userId="b44971bf-22bd-48ab-8883-84729920a0fa" providerId="ADAL" clId="{601F98EA-435C-4607-BCBA-B6ABFE2A0F9B}" dt="2023-10-31T15:44:00.348" v="18205" actId="700"/>
          <ac:spMkLst>
            <pc:docMk/>
            <pc:sldMk cId="2208291970" sldId="345"/>
            <ac:spMk id="4" creationId="{DF4D8894-B084-C715-427D-22F493E076C0}"/>
          </ac:spMkLst>
        </pc:spChg>
        <pc:spChg chg="add del mod ord">
          <ac:chgData name="Arron Tyndall" userId="b44971bf-22bd-48ab-8883-84729920a0fa" providerId="ADAL" clId="{601F98EA-435C-4607-BCBA-B6ABFE2A0F9B}" dt="2023-10-31T15:44:02.483" v="18206" actId="478"/>
          <ac:spMkLst>
            <pc:docMk/>
            <pc:sldMk cId="2208291970" sldId="345"/>
            <ac:spMk id="5" creationId="{52D5F706-08AD-6A49-356D-C2D6AE367006}"/>
          </ac:spMkLst>
        </pc:spChg>
        <pc:spChg chg="add del mod">
          <ac:chgData name="Arron Tyndall" userId="b44971bf-22bd-48ab-8883-84729920a0fa" providerId="ADAL" clId="{601F98EA-435C-4607-BCBA-B6ABFE2A0F9B}" dt="2023-10-31T15:44:39.662" v="18219" actId="478"/>
          <ac:spMkLst>
            <pc:docMk/>
            <pc:sldMk cId="2208291970" sldId="345"/>
            <ac:spMk id="6" creationId="{C4CE54B1-786D-B233-3492-44CA6A07F092}"/>
          </ac:spMkLst>
        </pc:spChg>
      </pc:sldChg>
      <pc:sldChg chg="addSp delSp modSp add mod modClrScheme chgLayout">
        <pc:chgData name="Arron Tyndall" userId="b44971bf-22bd-48ab-8883-84729920a0fa" providerId="ADAL" clId="{601F98EA-435C-4607-BCBA-B6ABFE2A0F9B}" dt="2023-10-31T15:47:56.798" v="18276" actId="478"/>
        <pc:sldMkLst>
          <pc:docMk/>
          <pc:sldMk cId="3097762716" sldId="346"/>
        </pc:sldMkLst>
        <pc:spChg chg="add del mod">
          <ac:chgData name="Arron Tyndall" userId="b44971bf-22bd-48ab-8883-84729920a0fa" providerId="ADAL" clId="{601F98EA-435C-4607-BCBA-B6ABFE2A0F9B}" dt="2023-10-31T15:47:56.798" v="18276" actId="478"/>
          <ac:spMkLst>
            <pc:docMk/>
            <pc:sldMk cId="3097762716" sldId="346"/>
            <ac:spMk id="2" creationId="{841830E0-0FB1-EBE1-AF89-08BC78E61995}"/>
          </ac:spMkLst>
        </pc:spChg>
        <pc:spChg chg="add del mod ord">
          <ac:chgData name="Arron Tyndall" userId="b44971bf-22bd-48ab-8883-84729920a0fa" providerId="ADAL" clId="{601F98EA-435C-4607-BCBA-B6ABFE2A0F9B}" dt="2023-10-31T15:47:17.294" v="18263" actId="478"/>
          <ac:spMkLst>
            <pc:docMk/>
            <pc:sldMk cId="3097762716" sldId="346"/>
            <ac:spMk id="3" creationId="{B38D4183-945C-DA92-DC4C-5608C878F3C1}"/>
          </ac:spMkLst>
        </pc:spChg>
        <pc:spChg chg="mod ord">
          <ac:chgData name="Arron Tyndall" userId="b44971bf-22bd-48ab-8883-84729920a0fa" providerId="ADAL" clId="{601F98EA-435C-4607-BCBA-B6ABFE2A0F9B}" dt="2023-10-31T15:47:16.145" v="18262" actId="700"/>
          <ac:spMkLst>
            <pc:docMk/>
            <pc:sldMk cId="3097762716" sldId="346"/>
            <ac:spMk id="4" creationId="{EA7F4543-61FB-6F00-00CD-479F34AFE723}"/>
          </ac:spMkLst>
        </pc:spChg>
        <pc:spChg chg="mod ord">
          <ac:chgData name="Arron Tyndall" userId="b44971bf-22bd-48ab-8883-84729920a0fa" providerId="ADAL" clId="{601F98EA-435C-4607-BCBA-B6ABFE2A0F9B}" dt="2023-10-31T15:47:28.707" v="18265" actId="14100"/>
          <ac:spMkLst>
            <pc:docMk/>
            <pc:sldMk cId="3097762716" sldId="346"/>
            <ac:spMk id="7" creationId="{62D9989D-1F88-34F8-CB1C-F55F07319038}"/>
          </ac:spMkLst>
        </pc:spChg>
        <pc:spChg chg="mod ord">
          <ac:chgData name="Arron Tyndall" userId="b44971bf-22bd-48ab-8883-84729920a0fa" providerId="ADAL" clId="{601F98EA-435C-4607-BCBA-B6ABFE2A0F9B}" dt="2023-10-31T15:47:54.353" v="18275" actId="121"/>
          <ac:spMkLst>
            <pc:docMk/>
            <pc:sldMk cId="3097762716" sldId="346"/>
            <ac:spMk id="8" creationId="{2D331C20-9EC7-D1B7-8888-966137E7D3F4}"/>
          </ac:spMkLst>
        </pc:spChg>
      </pc:sldChg>
      <pc:sldChg chg="addSp delSp modSp add mod modClrScheme chgLayout">
        <pc:chgData name="Arron Tyndall" userId="b44971bf-22bd-48ab-8883-84729920a0fa" providerId="ADAL" clId="{601F98EA-435C-4607-BCBA-B6ABFE2A0F9B}" dt="2023-10-31T15:57:24.157" v="18401" actId="14100"/>
        <pc:sldMkLst>
          <pc:docMk/>
          <pc:sldMk cId="3683254639" sldId="347"/>
        </pc:sldMkLst>
        <pc:spChg chg="mod ord">
          <ac:chgData name="Arron Tyndall" userId="b44971bf-22bd-48ab-8883-84729920a0fa" providerId="ADAL" clId="{601F98EA-435C-4607-BCBA-B6ABFE2A0F9B}" dt="2023-10-31T15:57:19.305" v="18399" actId="14100"/>
          <ac:spMkLst>
            <pc:docMk/>
            <pc:sldMk cId="3683254639" sldId="347"/>
            <ac:spMk id="2" creationId="{A4AF7151-BA00-8508-B2E0-BA928E72E728}"/>
          </ac:spMkLst>
        </pc:spChg>
        <pc:spChg chg="mod ord">
          <ac:chgData name="Arron Tyndall" userId="b44971bf-22bd-48ab-8883-84729920a0fa" providerId="ADAL" clId="{601F98EA-435C-4607-BCBA-B6ABFE2A0F9B}" dt="2023-10-31T15:57:24.157" v="18401" actId="14100"/>
          <ac:spMkLst>
            <pc:docMk/>
            <pc:sldMk cId="3683254639" sldId="347"/>
            <ac:spMk id="3" creationId="{1ED2822B-BAFC-6D77-4C9C-BAD52A34C138}"/>
          </ac:spMkLst>
        </pc:spChg>
        <pc:spChg chg="mod ord">
          <ac:chgData name="Arron Tyndall" userId="b44971bf-22bd-48ab-8883-84729920a0fa" providerId="ADAL" clId="{601F98EA-435C-4607-BCBA-B6ABFE2A0F9B}" dt="2023-10-31T15:52:45.073" v="18345" actId="700"/>
          <ac:spMkLst>
            <pc:docMk/>
            <pc:sldMk cId="3683254639" sldId="347"/>
            <ac:spMk id="4" creationId="{DF4D8894-B084-C715-427D-22F493E076C0}"/>
          </ac:spMkLst>
        </pc:spChg>
        <pc:spChg chg="add del mod">
          <ac:chgData name="Arron Tyndall" userId="b44971bf-22bd-48ab-8883-84729920a0fa" providerId="ADAL" clId="{601F98EA-435C-4607-BCBA-B6ABFE2A0F9B}" dt="2023-10-31T15:53:38.944" v="18360" actId="478"/>
          <ac:spMkLst>
            <pc:docMk/>
            <pc:sldMk cId="3683254639" sldId="347"/>
            <ac:spMk id="5" creationId="{B9BD7F6C-2AED-53F3-8A2A-06C693FE8CB8}"/>
          </ac:spMkLst>
        </pc:spChg>
        <pc:spChg chg="add del mod ord">
          <ac:chgData name="Arron Tyndall" userId="b44971bf-22bd-48ab-8883-84729920a0fa" providerId="ADAL" clId="{601F98EA-435C-4607-BCBA-B6ABFE2A0F9B}" dt="2023-10-31T15:52:48.161" v="18346" actId="478"/>
          <ac:spMkLst>
            <pc:docMk/>
            <pc:sldMk cId="3683254639" sldId="347"/>
            <ac:spMk id="6" creationId="{ECAC1382-29FC-0709-B021-1EFA3930236C}"/>
          </ac:spMkLst>
        </pc:spChg>
      </pc:sldChg>
      <pc:sldChg chg="addSp delSp modSp add mod ord modClrScheme addCm delCm modCm chgLayout">
        <pc:chgData name="Arron Tyndall" userId="b44971bf-22bd-48ab-8883-84729920a0fa" providerId="ADAL" clId="{601F98EA-435C-4607-BCBA-B6ABFE2A0F9B}" dt="2023-11-01T08:27:07.762" v="19017"/>
        <pc:sldMkLst>
          <pc:docMk/>
          <pc:sldMk cId="879968223" sldId="348"/>
        </pc:sldMkLst>
        <pc:spChg chg="mod ord">
          <ac:chgData name="Arron Tyndall" userId="b44971bf-22bd-48ab-8883-84729920a0fa" providerId="ADAL" clId="{601F98EA-435C-4607-BCBA-B6ABFE2A0F9B}" dt="2023-11-01T08:05:20.720" v="18749" actId="20577"/>
          <ac:spMkLst>
            <pc:docMk/>
            <pc:sldMk cId="879968223" sldId="348"/>
            <ac:spMk id="2" creationId="{A4AF7151-BA00-8508-B2E0-BA928E72E728}"/>
          </ac:spMkLst>
        </pc:spChg>
        <pc:spChg chg="mod ord">
          <ac:chgData name="Arron Tyndall" userId="b44971bf-22bd-48ab-8883-84729920a0fa" providerId="ADAL" clId="{601F98EA-435C-4607-BCBA-B6ABFE2A0F9B}" dt="2023-11-01T08:04:47.822" v="18730" actId="14100"/>
          <ac:spMkLst>
            <pc:docMk/>
            <pc:sldMk cId="879968223" sldId="348"/>
            <ac:spMk id="3" creationId="{1ED2822B-BAFC-6D77-4C9C-BAD52A34C138}"/>
          </ac:spMkLst>
        </pc:spChg>
        <pc:spChg chg="mod ord">
          <ac:chgData name="Arron Tyndall" userId="b44971bf-22bd-48ab-8883-84729920a0fa" providerId="ADAL" clId="{601F98EA-435C-4607-BCBA-B6ABFE2A0F9B}" dt="2023-11-01T08:04:25.443" v="18723" actId="700"/>
          <ac:spMkLst>
            <pc:docMk/>
            <pc:sldMk cId="879968223" sldId="348"/>
            <ac:spMk id="4" creationId="{DF4D8894-B084-C715-427D-22F493E076C0}"/>
          </ac:spMkLst>
        </pc:spChg>
        <pc:spChg chg="add del mod ord">
          <ac:chgData name="Arron Tyndall" userId="b44971bf-22bd-48ab-8883-84729920a0fa" providerId="ADAL" clId="{601F98EA-435C-4607-BCBA-B6ABFE2A0F9B}" dt="2023-10-31T16:10:57.773" v="18617" actId="478"/>
          <ac:spMkLst>
            <pc:docMk/>
            <pc:sldMk cId="879968223" sldId="348"/>
            <ac:spMk id="5" creationId="{89C1E76E-6EFF-8C24-8994-FF355126DB28}"/>
          </ac:spMkLst>
        </pc:spChg>
        <pc:spChg chg="add del mod ord">
          <ac:chgData name="Arron Tyndall" userId="b44971bf-22bd-48ab-8883-84729920a0fa" providerId="ADAL" clId="{601F98EA-435C-4607-BCBA-B6ABFE2A0F9B}" dt="2023-11-01T08:04:29.322" v="18724" actId="478"/>
          <ac:spMkLst>
            <pc:docMk/>
            <pc:sldMk cId="879968223" sldId="348"/>
            <ac:spMk id="5" creationId="{EF7A554B-8499-0EC1-A6AA-7EC2D7B02435}"/>
          </ac:spMkLst>
        </pc:spChg>
        <pc:extLst>
          <p:ext xmlns:p="http://schemas.openxmlformats.org/presentationml/2006/main" uri="{D6D511B9-2390-475A-947B-AFAB55BFBCF1}">
            <pc226:cmChg xmlns:pc226="http://schemas.microsoft.com/office/powerpoint/2022/06/main/command" chg="add del mod">
              <pc226:chgData name="Arron Tyndall" userId="b44971bf-22bd-48ab-8883-84729920a0fa" providerId="ADAL" clId="{601F98EA-435C-4607-BCBA-B6ABFE2A0F9B}" dt="2023-11-01T08:27:07.762" v="19017"/>
              <pc2:cmMkLst xmlns:pc2="http://schemas.microsoft.com/office/powerpoint/2019/9/main/command">
                <pc:docMk/>
                <pc:sldMk cId="879968223" sldId="348"/>
                <pc2:cmMk id="{62A1A990-577F-43D1-9DBC-28384A9E6460}"/>
              </pc2:cmMkLst>
            </pc226:cmChg>
          </p:ext>
        </pc:extLst>
      </pc:sldChg>
      <pc:sldChg chg="addSp delSp modSp add mod ord modClrScheme chgLayout">
        <pc:chgData name="Arron Tyndall" userId="b44971bf-22bd-48ab-8883-84729920a0fa" providerId="ADAL" clId="{601F98EA-435C-4607-BCBA-B6ABFE2A0F9B}" dt="2023-11-01T08:05:26.517" v="18752" actId="20577"/>
        <pc:sldMkLst>
          <pc:docMk/>
          <pc:sldMk cId="1108435929" sldId="349"/>
        </pc:sldMkLst>
        <pc:spChg chg="mod ord">
          <ac:chgData name="Arron Tyndall" userId="b44971bf-22bd-48ab-8883-84729920a0fa" providerId="ADAL" clId="{601F98EA-435C-4607-BCBA-B6ABFE2A0F9B}" dt="2023-11-01T08:05:26.517" v="18752" actId="20577"/>
          <ac:spMkLst>
            <pc:docMk/>
            <pc:sldMk cId="1108435929" sldId="349"/>
            <ac:spMk id="2" creationId="{A4AF7151-BA00-8508-B2E0-BA928E72E728}"/>
          </ac:spMkLst>
        </pc:spChg>
        <pc:spChg chg="mod ord">
          <ac:chgData name="Arron Tyndall" userId="b44971bf-22bd-48ab-8883-84729920a0fa" providerId="ADAL" clId="{601F98EA-435C-4607-BCBA-B6ABFE2A0F9B}" dt="2023-11-01T08:05:09.358" v="18736" actId="14100"/>
          <ac:spMkLst>
            <pc:docMk/>
            <pc:sldMk cId="1108435929" sldId="349"/>
            <ac:spMk id="3" creationId="{1ED2822B-BAFC-6D77-4C9C-BAD52A34C138}"/>
          </ac:spMkLst>
        </pc:spChg>
        <pc:spChg chg="mod ord">
          <ac:chgData name="Arron Tyndall" userId="b44971bf-22bd-48ab-8883-84729920a0fa" providerId="ADAL" clId="{601F98EA-435C-4607-BCBA-B6ABFE2A0F9B}" dt="2023-11-01T08:04:25.443" v="18723" actId="700"/>
          <ac:spMkLst>
            <pc:docMk/>
            <pc:sldMk cId="1108435929" sldId="349"/>
            <ac:spMk id="4" creationId="{DF4D8894-B084-C715-427D-22F493E076C0}"/>
          </ac:spMkLst>
        </pc:spChg>
        <pc:spChg chg="add del mod ord">
          <ac:chgData name="Arron Tyndall" userId="b44971bf-22bd-48ab-8883-84729920a0fa" providerId="ADAL" clId="{601F98EA-435C-4607-BCBA-B6ABFE2A0F9B}" dt="2023-10-31T16:11:23.272" v="18626" actId="478"/>
          <ac:spMkLst>
            <pc:docMk/>
            <pc:sldMk cId="1108435929" sldId="349"/>
            <ac:spMk id="5" creationId="{03D44E6C-D5DD-F5E8-24C8-EEFCCD946306}"/>
          </ac:spMkLst>
        </pc:spChg>
        <pc:spChg chg="add del mod ord">
          <ac:chgData name="Arron Tyndall" userId="b44971bf-22bd-48ab-8883-84729920a0fa" providerId="ADAL" clId="{601F98EA-435C-4607-BCBA-B6ABFE2A0F9B}" dt="2023-11-01T08:04:51.819" v="18731" actId="478"/>
          <ac:spMkLst>
            <pc:docMk/>
            <pc:sldMk cId="1108435929" sldId="349"/>
            <ac:spMk id="5" creationId="{FEE0E9E9-2DD4-CD33-7FCC-5F361033BCA3}"/>
          </ac:spMkLst>
        </pc:spChg>
      </pc:sldChg>
      <pc:sldChg chg="modSp add mod">
        <pc:chgData name="Arron Tyndall" userId="b44971bf-22bd-48ab-8883-84729920a0fa" providerId="ADAL" clId="{601F98EA-435C-4607-BCBA-B6ABFE2A0F9B}" dt="2023-10-31T15:39:09.081" v="18127" actId="403"/>
        <pc:sldMkLst>
          <pc:docMk/>
          <pc:sldMk cId="1897429462" sldId="350"/>
        </pc:sldMkLst>
        <pc:spChg chg="mod">
          <ac:chgData name="Arron Tyndall" userId="b44971bf-22bd-48ab-8883-84729920a0fa" providerId="ADAL" clId="{601F98EA-435C-4607-BCBA-B6ABFE2A0F9B}" dt="2023-10-31T15:37:33.930" v="18118" actId="20577"/>
          <ac:spMkLst>
            <pc:docMk/>
            <pc:sldMk cId="1897429462" sldId="350"/>
            <ac:spMk id="2" creationId="{A4AF7151-BA00-8508-B2E0-BA928E72E728}"/>
          </ac:spMkLst>
        </pc:spChg>
        <pc:spChg chg="mod">
          <ac:chgData name="Arron Tyndall" userId="b44971bf-22bd-48ab-8883-84729920a0fa" providerId="ADAL" clId="{601F98EA-435C-4607-BCBA-B6ABFE2A0F9B}" dt="2023-10-31T15:39:09.081" v="18127" actId="403"/>
          <ac:spMkLst>
            <pc:docMk/>
            <pc:sldMk cId="1897429462" sldId="350"/>
            <ac:spMk id="3" creationId="{1ED2822B-BAFC-6D77-4C9C-BAD52A34C138}"/>
          </ac:spMkLst>
        </pc:spChg>
      </pc:sldChg>
      <pc:sldChg chg="modSp add mod">
        <pc:chgData name="Arron Tyndall" userId="b44971bf-22bd-48ab-8883-84729920a0fa" providerId="ADAL" clId="{601F98EA-435C-4607-BCBA-B6ABFE2A0F9B}" dt="2023-10-31T15:39:23.287" v="18134" actId="20577"/>
        <pc:sldMkLst>
          <pc:docMk/>
          <pc:sldMk cId="78264530" sldId="351"/>
        </pc:sldMkLst>
        <pc:spChg chg="mod">
          <ac:chgData name="Arron Tyndall" userId="b44971bf-22bd-48ab-8883-84729920a0fa" providerId="ADAL" clId="{601F98EA-435C-4607-BCBA-B6ABFE2A0F9B}" dt="2023-10-31T15:39:23.287" v="18134" actId="20577"/>
          <ac:spMkLst>
            <pc:docMk/>
            <pc:sldMk cId="78264530" sldId="351"/>
            <ac:spMk id="7" creationId="{62D9989D-1F88-34F8-CB1C-F55F07319038}"/>
          </ac:spMkLst>
        </pc:spChg>
      </pc:sldChg>
      <pc:sldChg chg="modSp add mod">
        <pc:chgData name="Arron Tyndall" userId="b44971bf-22bd-48ab-8883-84729920a0fa" providerId="ADAL" clId="{601F98EA-435C-4607-BCBA-B6ABFE2A0F9B}" dt="2023-10-31T15:40:06.488" v="18147" actId="20577"/>
        <pc:sldMkLst>
          <pc:docMk/>
          <pc:sldMk cId="3517778100" sldId="352"/>
        </pc:sldMkLst>
        <pc:spChg chg="mod">
          <ac:chgData name="Arron Tyndall" userId="b44971bf-22bd-48ab-8883-84729920a0fa" providerId="ADAL" clId="{601F98EA-435C-4607-BCBA-B6ABFE2A0F9B}" dt="2023-10-31T15:40:06.488" v="18147" actId="20577"/>
          <ac:spMkLst>
            <pc:docMk/>
            <pc:sldMk cId="3517778100" sldId="352"/>
            <ac:spMk id="2" creationId="{A4AF7151-BA00-8508-B2E0-BA928E72E728}"/>
          </ac:spMkLst>
        </pc:spChg>
      </pc:sldChg>
      <pc:sldChg chg="modSp add mod">
        <pc:chgData name="Arron Tyndall" userId="b44971bf-22bd-48ab-8883-84729920a0fa" providerId="ADAL" clId="{601F98EA-435C-4607-BCBA-B6ABFE2A0F9B}" dt="2023-10-31T15:40:44.894" v="18161" actId="20577"/>
        <pc:sldMkLst>
          <pc:docMk/>
          <pc:sldMk cId="889741108" sldId="353"/>
        </pc:sldMkLst>
        <pc:spChg chg="mod">
          <ac:chgData name="Arron Tyndall" userId="b44971bf-22bd-48ab-8883-84729920a0fa" providerId="ADAL" clId="{601F98EA-435C-4607-BCBA-B6ABFE2A0F9B}" dt="2023-10-31T15:40:44.894" v="18161" actId="20577"/>
          <ac:spMkLst>
            <pc:docMk/>
            <pc:sldMk cId="889741108" sldId="353"/>
            <ac:spMk id="7" creationId="{62D9989D-1F88-34F8-CB1C-F55F07319038}"/>
          </ac:spMkLst>
        </pc:spChg>
      </pc:sldChg>
      <pc:sldChg chg="modSp add mod">
        <pc:chgData name="Arron Tyndall" userId="b44971bf-22bd-48ab-8883-84729920a0fa" providerId="ADAL" clId="{601F98EA-435C-4607-BCBA-B6ABFE2A0F9B}" dt="2023-10-31T15:41:25.168" v="18174" actId="20577"/>
        <pc:sldMkLst>
          <pc:docMk/>
          <pc:sldMk cId="2450153095" sldId="354"/>
        </pc:sldMkLst>
        <pc:spChg chg="mod">
          <ac:chgData name="Arron Tyndall" userId="b44971bf-22bd-48ab-8883-84729920a0fa" providerId="ADAL" clId="{601F98EA-435C-4607-BCBA-B6ABFE2A0F9B}" dt="2023-10-31T15:41:25.168" v="18174" actId="20577"/>
          <ac:spMkLst>
            <pc:docMk/>
            <pc:sldMk cId="2450153095" sldId="354"/>
            <ac:spMk id="2" creationId="{A4AF7151-BA00-8508-B2E0-BA928E72E728}"/>
          </ac:spMkLst>
        </pc:spChg>
      </pc:sldChg>
      <pc:sldChg chg="addSp delSp modSp add mod modClrScheme chgLayout">
        <pc:chgData name="Arron Tyndall" userId="b44971bf-22bd-48ab-8883-84729920a0fa" providerId="ADAL" clId="{601F98EA-435C-4607-BCBA-B6ABFE2A0F9B}" dt="2023-11-01T08:21:55.235" v="18980" actId="14100"/>
        <pc:sldMkLst>
          <pc:docMk/>
          <pc:sldMk cId="602330278" sldId="355"/>
        </pc:sldMkLst>
        <pc:spChg chg="add del mod ord">
          <ac:chgData name="Arron Tyndall" userId="b44971bf-22bd-48ab-8883-84729920a0fa" providerId="ADAL" clId="{601F98EA-435C-4607-BCBA-B6ABFE2A0F9B}" dt="2023-11-01T08:21:36.964" v="18975" actId="478"/>
          <ac:spMkLst>
            <pc:docMk/>
            <pc:sldMk cId="602330278" sldId="355"/>
            <ac:spMk id="2" creationId="{ECA66C7A-572D-E3A6-81C0-7F8EE60F16A8}"/>
          </ac:spMkLst>
        </pc:spChg>
        <pc:spChg chg="mod ord">
          <ac:chgData name="Arron Tyndall" userId="b44971bf-22bd-48ab-8883-84729920a0fa" providerId="ADAL" clId="{601F98EA-435C-4607-BCBA-B6ABFE2A0F9B}" dt="2023-11-01T08:21:34.233" v="18974" actId="700"/>
          <ac:spMkLst>
            <pc:docMk/>
            <pc:sldMk cId="602330278" sldId="355"/>
            <ac:spMk id="4" creationId="{EA7F4543-61FB-6F00-00CD-479F34AFE723}"/>
          </ac:spMkLst>
        </pc:spChg>
        <pc:spChg chg="mod ord">
          <ac:chgData name="Arron Tyndall" userId="b44971bf-22bd-48ab-8883-84729920a0fa" providerId="ADAL" clId="{601F98EA-435C-4607-BCBA-B6ABFE2A0F9B}" dt="2023-11-01T08:21:44.414" v="18977" actId="14100"/>
          <ac:spMkLst>
            <pc:docMk/>
            <pc:sldMk cId="602330278" sldId="355"/>
            <ac:spMk id="7" creationId="{62D9989D-1F88-34F8-CB1C-F55F07319038}"/>
          </ac:spMkLst>
        </pc:spChg>
        <pc:spChg chg="mod ord">
          <ac:chgData name="Arron Tyndall" userId="b44971bf-22bd-48ab-8883-84729920a0fa" providerId="ADAL" clId="{601F98EA-435C-4607-BCBA-B6ABFE2A0F9B}" dt="2023-11-01T08:21:55.235" v="18980" actId="14100"/>
          <ac:spMkLst>
            <pc:docMk/>
            <pc:sldMk cId="602330278" sldId="355"/>
            <ac:spMk id="8" creationId="{2D331C20-9EC7-D1B7-8888-966137E7D3F4}"/>
          </ac:spMkLst>
        </pc:spChg>
      </pc:sldChg>
      <pc:sldChg chg="add del ord">
        <pc:chgData name="Arron Tyndall" userId="b44971bf-22bd-48ab-8883-84729920a0fa" providerId="ADAL" clId="{601F98EA-435C-4607-BCBA-B6ABFE2A0F9B}" dt="2023-11-01T08:11:30.166" v="18811" actId="2890"/>
        <pc:sldMkLst>
          <pc:docMk/>
          <pc:sldMk cId="1352870951" sldId="355"/>
        </pc:sldMkLst>
      </pc:sldChg>
      <pc:sldChg chg="modSp add mod ord">
        <pc:chgData name="Arron Tyndall" userId="b44971bf-22bd-48ab-8883-84729920a0fa" providerId="ADAL" clId="{601F98EA-435C-4607-BCBA-B6ABFE2A0F9B}" dt="2023-11-01T08:26:53.096" v="19015" actId="14100"/>
        <pc:sldMkLst>
          <pc:docMk/>
          <pc:sldMk cId="2476388477" sldId="356"/>
        </pc:sldMkLst>
        <pc:spChg chg="mod">
          <ac:chgData name="Arron Tyndall" userId="b44971bf-22bd-48ab-8883-84729920a0fa" providerId="ADAL" clId="{601F98EA-435C-4607-BCBA-B6ABFE2A0F9B}" dt="2023-11-01T08:26:48.034" v="19013" actId="14100"/>
          <ac:spMkLst>
            <pc:docMk/>
            <pc:sldMk cId="2476388477" sldId="356"/>
            <ac:spMk id="2" creationId="{C1811F25-B97F-9E3D-6C1E-464DBEC6E5EF}"/>
          </ac:spMkLst>
        </pc:spChg>
        <pc:graphicFrameChg chg="mod modGraphic">
          <ac:chgData name="Arron Tyndall" userId="b44971bf-22bd-48ab-8883-84729920a0fa" providerId="ADAL" clId="{601F98EA-435C-4607-BCBA-B6ABFE2A0F9B}" dt="2023-11-01T08:26:53.096" v="19015" actId="14100"/>
          <ac:graphicFrameMkLst>
            <pc:docMk/>
            <pc:sldMk cId="2476388477" sldId="356"/>
            <ac:graphicFrameMk id="8" creationId="{57A190E8-63F5-3590-F6EE-13C175BF6575}"/>
          </ac:graphicFrameMkLst>
        </pc:graphicFrameChg>
      </pc:sldChg>
      <pc:sldChg chg="addSp delSp modSp new mod modClrScheme chgLayout">
        <pc:chgData name="Arron Tyndall" userId="b44971bf-22bd-48ab-8883-84729920a0fa" providerId="ADAL" clId="{601F98EA-435C-4607-BCBA-B6ABFE2A0F9B}" dt="2023-11-01T10:06:11.885" v="20983" actId="20577"/>
        <pc:sldMkLst>
          <pc:docMk/>
          <pc:sldMk cId="880635381" sldId="357"/>
        </pc:sldMkLst>
        <pc:spChg chg="del mod ord">
          <ac:chgData name="Arron Tyndall" userId="b44971bf-22bd-48ab-8883-84729920a0fa" providerId="ADAL" clId="{601F98EA-435C-4607-BCBA-B6ABFE2A0F9B}" dt="2023-11-01T08:43:16.003" v="19374" actId="700"/>
          <ac:spMkLst>
            <pc:docMk/>
            <pc:sldMk cId="880635381" sldId="357"/>
            <ac:spMk id="2" creationId="{61C75E12-4632-7B65-FCF5-7421D9D107B6}"/>
          </ac:spMkLst>
        </pc:spChg>
        <pc:spChg chg="del">
          <ac:chgData name="Arron Tyndall" userId="b44971bf-22bd-48ab-8883-84729920a0fa" providerId="ADAL" clId="{601F98EA-435C-4607-BCBA-B6ABFE2A0F9B}" dt="2023-11-01T08:43:16.003" v="19374" actId="700"/>
          <ac:spMkLst>
            <pc:docMk/>
            <pc:sldMk cId="880635381" sldId="357"/>
            <ac:spMk id="3" creationId="{397E9399-646C-7EB6-85A2-7FA5B02782AD}"/>
          </ac:spMkLst>
        </pc:spChg>
        <pc:spChg chg="del mod ord">
          <ac:chgData name="Arron Tyndall" userId="b44971bf-22bd-48ab-8883-84729920a0fa" providerId="ADAL" clId="{601F98EA-435C-4607-BCBA-B6ABFE2A0F9B}" dt="2023-11-01T08:43:16.003" v="19374" actId="700"/>
          <ac:spMkLst>
            <pc:docMk/>
            <pc:sldMk cId="880635381" sldId="357"/>
            <ac:spMk id="4" creationId="{51AC4B8E-7147-0BD5-94A7-E78FA0A08B3F}"/>
          </ac:spMkLst>
        </pc:spChg>
        <pc:spChg chg="mod ord">
          <ac:chgData name="Arron Tyndall" userId="b44971bf-22bd-48ab-8883-84729920a0fa" providerId="ADAL" clId="{601F98EA-435C-4607-BCBA-B6ABFE2A0F9B}" dt="2023-11-01T08:50:28.781" v="19397"/>
          <ac:spMkLst>
            <pc:docMk/>
            <pc:sldMk cId="880635381" sldId="357"/>
            <ac:spMk id="5" creationId="{E47B027E-3195-529C-918B-ACCA7380CAEA}"/>
          </ac:spMkLst>
        </pc:spChg>
        <pc:spChg chg="add mod ord">
          <ac:chgData name="Arron Tyndall" userId="b44971bf-22bd-48ab-8883-84729920a0fa" providerId="ADAL" clId="{601F98EA-435C-4607-BCBA-B6ABFE2A0F9B}" dt="2023-11-01T09:48:57.351" v="20915" actId="20577"/>
          <ac:spMkLst>
            <pc:docMk/>
            <pc:sldMk cId="880635381" sldId="357"/>
            <ac:spMk id="6" creationId="{E59B1AF6-DAC1-293A-4308-5D6D91336CB7}"/>
          </ac:spMkLst>
        </pc:spChg>
        <pc:spChg chg="add del mod ord">
          <ac:chgData name="Arron Tyndall" userId="b44971bf-22bd-48ab-8883-84729920a0fa" providerId="ADAL" clId="{601F98EA-435C-4607-BCBA-B6ABFE2A0F9B}" dt="2023-11-01T08:49:30.220" v="19375" actId="3680"/>
          <ac:spMkLst>
            <pc:docMk/>
            <pc:sldMk cId="880635381" sldId="357"/>
            <ac:spMk id="7" creationId="{9580CC0E-D187-B995-C1BF-D58F60F6CA18}"/>
          </ac:spMkLst>
        </pc:spChg>
        <pc:graphicFrameChg chg="add mod ord modGraphic">
          <ac:chgData name="Arron Tyndall" userId="b44971bf-22bd-48ab-8883-84729920a0fa" providerId="ADAL" clId="{601F98EA-435C-4607-BCBA-B6ABFE2A0F9B}" dt="2023-11-01T10:06:11.885" v="20983" actId="20577"/>
          <ac:graphicFrameMkLst>
            <pc:docMk/>
            <pc:sldMk cId="880635381" sldId="357"/>
            <ac:graphicFrameMk id="8" creationId="{882E88B6-9124-9917-C31A-06DB1F4DC8BE}"/>
          </ac:graphicFrameMkLst>
        </pc:graphicFrameChg>
      </pc:sldChg>
      <pc:sldChg chg="addSp delSp modSp add mod">
        <pc:chgData name="Arron Tyndall" userId="b44971bf-22bd-48ab-8883-84729920a0fa" providerId="ADAL" clId="{601F98EA-435C-4607-BCBA-B6ABFE2A0F9B}" dt="2023-11-01T10:07:06.135" v="20986" actId="113"/>
        <pc:sldMkLst>
          <pc:docMk/>
          <pc:sldMk cId="1081097300" sldId="358"/>
        </pc:sldMkLst>
        <pc:spChg chg="add del mod">
          <ac:chgData name="Arron Tyndall" userId="b44971bf-22bd-48ab-8883-84729920a0fa" providerId="ADAL" clId="{601F98EA-435C-4607-BCBA-B6ABFE2A0F9B}" dt="2023-11-01T09:48:30.037" v="20895" actId="478"/>
          <ac:spMkLst>
            <pc:docMk/>
            <pc:sldMk cId="1081097300" sldId="358"/>
            <ac:spMk id="3" creationId="{82711C6B-0D65-F4C4-8B20-F51E844B2E2D}"/>
          </ac:spMkLst>
        </pc:spChg>
        <pc:spChg chg="del">
          <ac:chgData name="Arron Tyndall" userId="b44971bf-22bd-48ab-8883-84729920a0fa" providerId="ADAL" clId="{601F98EA-435C-4607-BCBA-B6ABFE2A0F9B}" dt="2023-11-01T09:48:33.300" v="20897" actId="478"/>
          <ac:spMkLst>
            <pc:docMk/>
            <pc:sldMk cId="1081097300" sldId="358"/>
            <ac:spMk id="6" creationId="{E59B1AF6-DAC1-293A-4308-5D6D91336CB7}"/>
          </ac:spMkLst>
        </pc:spChg>
        <pc:spChg chg="add del mod">
          <ac:chgData name="Arron Tyndall" userId="b44971bf-22bd-48ab-8883-84729920a0fa" providerId="ADAL" clId="{601F98EA-435C-4607-BCBA-B6ABFE2A0F9B}" dt="2023-11-01T09:48:36.055" v="20898" actId="478"/>
          <ac:spMkLst>
            <pc:docMk/>
            <pc:sldMk cId="1081097300" sldId="358"/>
            <ac:spMk id="7" creationId="{247190E2-66D7-15E0-895F-A3D5AAA67F73}"/>
          </ac:spMkLst>
        </pc:spChg>
        <pc:spChg chg="add del mod">
          <ac:chgData name="Arron Tyndall" userId="b44971bf-22bd-48ab-8883-84729920a0fa" providerId="ADAL" clId="{601F98EA-435C-4607-BCBA-B6ABFE2A0F9B}" dt="2023-11-01T09:48:46.869" v="20901" actId="478"/>
          <ac:spMkLst>
            <pc:docMk/>
            <pc:sldMk cId="1081097300" sldId="358"/>
            <ac:spMk id="10" creationId="{33F72E42-EF4B-33DA-3F17-30178B379DFC}"/>
          </ac:spMkLst>
        </pc:spChg>
        <pc:graphicFrameChg chg="add del mod modGraphic">
          <ac:chgData name="Arron Tyndall" userId="b44971bf-22bd-48ab-8883-84729920a0fa" providerId="ADAL" clId="{601F98EA-435C-4607-BCBA-B6ABFE2A0F9B}" dt="2023-11-01T10:07:06.135" v="20986" actId="113"/>
          <ac:graphicFrameMkLst>
            <pc:docMk/>
            <pc:sldMk cId="1081097300" sldId="358"/>
            <ac:graphicFrameMk id="8" creationId="{882E88B6-9124-9917-C31A-06DB1F4DC8BE}"/>
          </ac:graphicFrameMkLst>
        </pc:graphicFrameChg>
      </pc:sldChg>
      <pc:sldChg chg="modSp mod ord">
        <pc:chgData name="Arron Tyndall" userId="b44971bf-22bd-48ab-8883-84729920a0fa" providerId="ADAL" clId="{601F98EA-435C-4607-BCBA-B6ABFE2A0F9B}" dt="2023-11-01T10:01:54.972" v="20929" actId="33524"/>
        <pc:sldMkLst>
          <pc:docMk/>
          <pc:sldMk cId="3883013082" sldId="359"/>
        </pc:sldMkLst>
        <pc:spChg chg="mod">
          <ac:chgData name="Arron Tyndall" userId="b44971bf-22bd-48ab-8883-84729920a0fa" providerId="ADAL" clId="{601F98EA-435C-4607-BCBA-B6ABFE2A0F9B}" dt="2023-11-01T10:01:54.972" v="20929" actId="33524"/>
          <ac:spMkLst>
            <pc:docMk/>
            <pc:sldMk cId="3883013082" sldId="359"/>
            <ac:spMk id="6" creationId="{38039F35-3797-632A-73B0-CFED8C076D7B}"/>
          </ac:spMkLst>
        </pc:spChg>
      </pc:sldChg>
    </pc:docChg>
  </pc:docChgLst>
  <pc:docChgLst>
    <pc:chgData name="Arron Tyndall" userId="S::arron.tyndall@westyorks-ca.gov.uk::b44971bf-22bd-48ab-8883-84729920a0fa" providerId="AD" clId="Web-{4166F7E3-0990-BD85-EB51-191C5A8DD9F2}"/>
    <pc:docChg chg="mod modSld">
      <pc:chgData name="Arron Tyndall" userId="S::arron.tyndall@westyorks-ca.gov.uk::b44971bf-22bd-48ab-8883-84729920a0fa" providerId="AD" clId="Web-{4166F7E3-0990-BD85-EB51-191C5A8DD9F2}" dt="2023-11-01T16:14:04.770" v="235" actId="20577"/>
      <pc:docMkLst>
        <pc:docMk/>
      </pc:docMkLst>
      <pc:sldChg chg="delSp">
        <pc:chgData name="Arron Tyndall" userId="S::arron.tyndall@westyorks-ca.gov.uk::b44971bf-22bd-48ab-8883-84729920a0fa" providerId="AD" clId="Web-{4166F7E3-0990-BD85-EB51-191C5A8DD9F2}" dt="2023-11-01T15:38:26.995" v="3"/>
        <pc:sldMkLst>
          <pc:docMk/>
          <pc:sldMk cId="3286818554" sldId="259"/>
        </pc:sldMkLst>
        <pc:spChg chg="del">
          <ac:chgData name="Arron Tyndall" userId="S::arron.tyndall@westyorks-ca.gov.uk::b44971bf-22bd-48ab-8883-84729920a0fa" providerId="AD" clId="Web-{4166F7E3-0990-BD85-EB51-191C5A8DD9F2}" dt="2023-11-01T15:38:26.995" v="3"/>
          <ac:spMkLst>
            <pc:docMk/>
            <pc:sldMk cId="3286818554" sldId="259"/>
            <ac:spMk id="5" creationId="{F6657417-53FE-A812-0C07-9C7A81E0DFD6}"/>
          </ac:spMkLst>
        </pc:spChg>
      </pc:sldChg>
      <pc:sldChg chg="delSp modSp modCm">
        <pc:chgData name="Arron Tyndall" userId="S::arron.tyndall@westyorks-ca.gov.uk::b44971bf-22bd-48ab-8883-84729920a0fa" providerId="AD" clId="Web-{4166F7E3-0990-BD85-EB51-191C5A8DD9F2}" dt="2023-11-01T15:38:23.870" v="2"/>
        <pc:sldMkLst>
          <pc:docMk/>
          <pc:sldMk cId="1020066651" sldId="273"/>
        </pc:sldMkLst>
        <pc:spChg chg="del mod">
          <ac:chgData name="Arron Tyndall" userId="S::arron.tyndall@westyorks-ca.gov.uk::b44971bf-22bd-48ab-8883-84729920a0fa" providerId="AD" clId="Web-{4166F7E3-0990-BD85-EB51-191C5A8DD9F2}" dt="2023-11-01T15:38:23.870" v="2"/>
          <ac:spMkLst>
            <pc:docMk/>
            <pc:sldMk cId="1020066651" sldId="273"/>
            <ac:spMk id="4" creationId="{EA7F4543-61FB-6F00-00CD-479F34AFE723}"/>
          </ac:spMkLst>
        </pc:spChg>
        <pc:extLst>
          <p:ext xmlns:p="http://schemas.openxmlformats.org/presentationml/2006/main" uri="{D6D511B9-2390-475A-947B-AFAB55BFBCF1}">
            <pc226:cmChg xmlns:pc226="http://schemas.microsoft.com/office/powerpoint/2022/06/main/command" chg="mod">
              <pc226:chgData name="Arron Tyndall" userId="S::arron.tyndall@westyorks-ca.gov.uk::b44971bf-22bd-48ab-8883-84729920a0fa" providerId="AD" clId="Web-{4166F7E3-0990-BD85-EB51-191C5A8DD9F2}" dt="2023-11-01T15:38:20.620" v="1" actId="20577"/>
              <pc2:cmMkLst xmlns:pc2="http://schemas.microsoft.com/office/powerpoint/2019/9/main/command">
                <pc:docMk/>
                <pc:sldMk cId="1020066651" sldId="273"/>
                <pc2:cmMk id="{82DD3DEC-09EB-4A90-97E7-CB5ADBD0181D}"/>
              </pc2:cmMkLst>
            </pc226:cmChg>
          </p:ext>
        </pc:extLst>
      </pc:sldChg>
      <pc:sldChg chg="delSp">
        <pc:chgData name="Arron Tyndall" userId="S::arron.tyndall@westyorks-ca.gov.uk::b44971bf-22bd-48ab-8883-84729920a0fa" providerId="AD" clId="Web-{4166F7E3-0990-BD85-EB51-191C5A8DD9F2}" dt="2023-11-01T15:38:31.948" v="4"/>
        <pc:sldMkLst>
          <pc:docMk/>
          <pc:sldMk cId="2285840424" sldId="277"/>
        </pc:sldMkLst>
        <pc:spChg chg="del">
          <ac:chgData name="Arron Tyndall" userId="S::arron.tyndall@westyorks-ca.gov.uk::b44971bf-22bd-48ab-8883-84729920a0fa" providerId="AD" clId="Web-{4166F7E3-0990-BD85-EB51-191C5A8DD9F2}" dt="2023-11-01T15:38:31.948" v="4"/>
          <ac:spMkLst>
            <pc:docMk/>
            <pc:sldMk cId="2285840424" sldId="277"/>
            <ac:spMk id="4" creationId="{DF4D8894-B084-C715-427D-22F493E076C0}"/>
          </ac:spMkLst>
        </pc:spChg>
      </pc:sldChg>
      <pc:sldChg chg="delSp">
        <pc:chgData name="Arron Tyndall" userId="S::arron.tyndall@westyorks-ca.gov.uk::b44971bf-22bd-48ab-8883-84729920a0fa" providerId="AD" clId="Web-{4166F7E3-0990-BD85-EB51-191C5A8DD9F2}" dt="2023-11-01T15:38:34.011" v="5"/>
        <pc:sldMkLst>
          <pc:docMk/>
          <pc:sldMk cId="442719868" sldId="281"/>
        </pc:sldMkLst>
        <pc:spChg chg="del">
          <ac:chgData name="Arron Tyndall" userId="S::arron.tyndall@westyorks-ca.gov.uk::b44971bf-22bd-48ab-8883-84729920a0fa" providerId="AD" clId="Web-{4166F7E3-0990-BD85-EB51-191C5A8DD9F2}" dt="2023-11-01T15:38:34.011" v="5"/>
          <ac:spMkLst>
            <pc:docMk/>
            <pc:sldMk cId="442719868" sldId="281"/>
            <ac:spMk id="4" creationId="{EA7F4543-61FB-6F00-00CD-479F34AFE723}"/>
          </ac:spMkLst>
        </pc:spChg>
      </pc:sldChg>
      <pc:sldChg chg="delSp">
        <pc:chgData name="Arron Tyndall" userId="S::arron.tyndall@westyorks-ca.gov.uk::b44971bf-22bd-48ab-8883-84729920a0fa" providerId="AD" clId="Web-{4166F7E3-0990-BD85-EB51-191C5A8DD9F2}" dt="2023-11-01T15:39:53.013" v="24"/>
        <pc:sldMkLst>
          <pc:docMk/>
          <pc:sldMk cId="999991714" sldId="282"/>
        </pc:sldMkLst>
        <pc:spChg chg="del">
          <ac:chgData name="Arron Tyndall" userId="S::arron.tyndall@westyorks-ca.gov.uk::b44971bf-22bd-48ab-8883-84729920a0fa" providerId="AD" clId="Web-{4166F7E3-0990-BD85-EB51-191C5A8DD9F2}" dt="2023-11-01T15:39:53.013" v="24"/>
          <ac:spMkLst>
            <pc:docMk/>
            <pc:sldMk cId="999991714" sldId="282"/>
            <ac:spMk id="4" creationId="{DF4D8894-B084-C715-427D-22F493E076C0}"/>
          </ac:spMkLst>
        </pc:spChg>
      </pc:sldChg>
      <pc:sldChg chg="delSp modSp">
        <pc:chgData name="Arron Tyndall" userId="S::arron.tyndall@westyorks-ca.gov.uk::b44971bf-22bd-48ab-8883-84729920a0fa" providerId="AD" clId="Web-{4166F7E3-0990-BD85-EB51-191C5A8DD9F2}" dt="2023-11-01T15:51:25.283" v="145" actId="20577"/>
        <pc:sldMkLst>
          <pc:docMk/>
          <pc:sldMk cId="479179832" sldId="283"/>
        </pc:sldMkLst>
        <pc:spChg chg="del mod">
          <ac:chgData name="Arron Tyndall" userId="S::arron.tyndall@westyorks-ca.gov.uk::b44971bf-22bd-48ab-8883-84729920a0fa" providerId="AD" clId="Web-{4166F7E3-0990-BD85-EB51-191C5A8DD9F2}" dt="2023-11-01T15:40:36.999" v="41"/>
          <ac:spMkLst>
            <pc:docMk/>
            <pc:sldMk cId="479179832" sldId="283"/>
            <ac:spMk id="4" creationId="{EA7F4543-61FB-6F00-00CD-479F34AFE723}"/>
          </ac:spMkLst>
        </pc:spChg>
        <pc:spChg chg="mod">
          <ac:chgData name="Arron Tyndall" userId="S::arron.tyndall@westyorks-ca.gov.uk::b44971bf-22bd-48ab-8883-84729920a0fa" providerId="AD" clId="Web-{4166F7E3-0990-BD85-EB51-191C5A8DD9F2}" dt="2023-11-01T15:51:25.283" v="145" actId="20577"/>
          <ac:spMkLst>
            <pc:docMk/>
            <pc:sldMk cId="479179832" sldId="283"/>
            <ac:spMk id="8" creationId="{2D331C20-9EC7-D1B7-8888-966137E7D3F4}"/>
          </ac:spMkLst>
        </pc:spChg>
      </pc:sldChg>
      <pc:sldChg chg="delSp">
        <pc:chgData name="Arron Tyndall" userId="S::arron.tyndall@westyorks-ca.gov.uk::b44971bf-22bd-48ab-8883-84729920a0fa" providerId="AD" clId="Web-{4166F7E3-0990-BD85-EB51-191C5A8DD9F2}" dt="2023-11-01T15:40:31.702" v="39"/>
        <pc:sldMkLst>
          <pc:docMk/>
          <pc:sldMk cId="3326699100" sldId="285"/>
        </pc:sldMkLst>
        <pc:spChg chg="del">
          <ac:chgData name="Arron Tyndall" userId="S::arron.tyndall@westyorks-ca.gov.uk::b44971bf-22bd-48ab-8883-84729920a0fa" providerId="AD" clId="Web-{4166F7E3-0990-BD85-EB51-191C5A8DD9F2}" dt="2023-11-01T15:40:31.702" v="39"/>
          <ac:spMkLst>
            <pc:docMk/>
            <pc:sldMk cId="3326699100" sldId="285"/>
            <ac:spMk id="4" creationId="{EA7F4543-61FB-6F00-00CD-479F34AFE723}"/>
          </ac:spMkLst>
        </pc:spChg>
      </pc:sldChg>
      <pc:sldChg chg="delSp modSp">
        <pc:chgData name="Arron Tyndall" userId="S::arron.tyndall@westyorks-ca.gov.uk::b44971bf-22bd-48ab-8883-84729920a0fa" providerId="AD" clId="Web-{4166F7E3-0990-BD85-EB51-191C5A8DD9F2}" dt="2023-11-01T15:39:03.543" v="11"/>
        <pc:sldMkLst>
          <pc:docMk/>
          <pc:sldMk cId="3694144997" sldId="288"/>
        </pc:sldMkLst>
        <pc:spChg chg="del mod">
          <ac:chgData name="Arron Tyndall" userId="S::arron.tyndall@westyorks-ca.gov.uk::b44971bf-22bd-48ab-8883-84729920a0fa" providerId="AD" clId="Web-{4166F7E3-0990-BD85-EB51-191C5A8DD9F2}" dt="2023-11-01T15:39:03.543" v="11"/>
          <ac:spMkLst>
            <pc:docMk/>
            <pc:sldMk cId="3694144997" sldId="288"/>
            <ac:spMk id="4" creationId="{EA7F4543-61FB-6F00-00CD-479F34AFE723}"/>
          </ac:spMkLst>
        </pc:spChg>
      </pc:sldChg>
      <pc:sldChg chg="delSp">
        <pc:chgData name="Arron Tyndall" userId="S::arron.tyndall@westyorks-ca.gov.uk::b44971bf-22bd-48ab-8883-84729920a0fa" providerId="AD" clId="Web-{4166F7E3-0990-BD85-EB51-191C5A8DD9F2}" dt="2023-11-01T15:38:58.043" v="9"/>
        <pc:sldMkLst>
          <pc:docMk/>
          <pc:sldMk cId="2680091822" sldId="289"/>
        </pc:sldMkLst>
        <pc:spChg chg="del">
          <ac:chgData name="Arron Tyndall" userId="S::arron.tyndall@westyorks-ca.gov.uk::b44971bf-22bd-48ab-8883-84729920a0fa" providerId="AD" clId="Web-{4166F7E3-0990-BD85-EB51-191C5A8DD9F2}" dt="2023-11-01T15:38:58.043" v="9"/>
          <ac:spMkLst>
            <pc:docMk/>
            <pc:sldMk cId="2680091822" sldId="289"/>
            <ac:spMk id="4" creationId="{DF4D8894-B084-C715-427D-22F493E076C0}"/>
          </ac:spMkLst>
        </pc:spChg>
      </pc:sldChg>
      <pc:sldChg chg="delSp">
        <pc:chgData name="Arron Tyndall" userId="S::arron.tyndall@westyorks-ca.gov.uk::b44971bf-22bd-48ab-8883-84729920a0fa" providerId="AD" clId="Web-{4166F7E3-0990-BD85-EB51-191C5A8DD9F2}" dt="2023-11-01T15:39:05.934" v="12"/>
        <pc:sldMkLst>
          <pc:docMk/>
          <pc:sldMk cId="3894600824" sldId="291"/>
        </pc:sldMkLst>
        <pc:spChg chg="del">
          <ac:chgData name="Arron Tyndall" userId="S::arron.tyndall@westyorks-ca.gov.uk::b44971bf-22bd-48ab-8883-84729920a0fa" providerId="AD" clId="Web-{4166F7E3-0990-BD85-EB51-191C5A8DD9F2}" dt="2023-11-01T15:39:05.934" v="12"/>
          <ac:spMkLst>
            <pc:docMk/>
            <pc:sldMk cId="3894600824" sldId="291"/>
            <ac:spMk id="4" creationId="{EA7F4543-61FB-6F00-00CD-479F34AFE723}"/>
          </ac:spMkLst>
        </pc:spChg>
      </pc:sldChg>
      <pc:sldChg chg="delSp modSp modCm">
        <pc:chgData name="Arron Tyndall" userId="S::arron.tyndall@westyorks-ca.gov.uk::b44971bf-22bd-48ab-8883-84729920a0fa" providerId="AD" clId="Web-{4166F7E3-0990-BD85-EB51-191C5A8DD9F2}" dt="2023-11-01T15:50:48.500" v="134"/>
        <pc:sldMkLst>
          <pc:docMk/>
          <pc:sldMk cId="4064305265" sldId="296"/>
        </pc:sldMkLst>
        <pc:spChg chg="mod">
          <ac:chgData name="Arron Tyndall" userId="S::arron.tyndall@westyorks-ca.gov.uk::b44971bf-22bd-48ab-8883-84729920a0fa" providerId="AD" clId="Web-{4166F7E3-0990-BD85-EB51-191C5A8DD9F2}" dt="2023-11-01T15:50:38.750" v="133" actId="20577"/>
          <ac:spMkLst>
            <pc:docMk/>
            <pc:sldMk cId="4064305265" sldId="296"/>
            <ac:spMk id="2" creationId="{980C4239-0DD5-4BB8-1972-7E6B736FE54F}"/>
          </ac:spMkLst>
        </pc:spChg>
        <pc:spChg chg="del">
          <ac:chgData name="Arron Tyndall" userId="S::arron.tyndall@westyorks-ca.gov.uk::b44971bf-22bd-48ab-8883-84729920a0fa" providerId="AD" clId="Web-{4166F7E3-0990-BD85-EB51-191C5A8DD9F2}" dt="2023-11-01T15:39:48.669" v="23"/>
          <ac:spMkLst>
            <pc:docMk/>
            <pc:sldMk cId="4064305265" sldId="296"/>
            <ac:spMk id="5" creationId="{F6657417-53FE-A812-0C07-9C7A81E0DFD6}"/>
          </ac:spMkLst>
        </pc:spChg>
        <pc:extLst>
          <p:ext xmlns:p="http://schemas.openxmlformats.org/presentationml/2006/main" uri="{D6D511B9-2390-475A-947B-AFAB55BFBCF1}">
            <pc226:cmChg xmlns:pc226="http://schemas.microsoft.com/office/powerpoint/2022/06/main/command" chg="mod">
              <pc226:chgData name="Arron Tyndall" userId="S::arron.tyndall@westyorks-ca.gov.uk::b44971bf-22bd-48ab-8883-84729920a0fa" providerId="AD" clId="Web-{4166F7E3-0990-BD85-EB51-191C5A8DD9F2}" dt="2023-11-01T15:50:48.500" v="134"/>
              <pc2:cmMkLst xmlns:pc2="http://schemas.microsoft.com/office/powerpoint/2019/9/main/command">
                <pc:docMk/>
                <pc:sldMk cId="4064305265" sldId="296"/>
                <pc2:cmMk id="{78E55130-244B-4915-901C-0A1B46E75256}"/>
              </pc2:cmMkLst>
              <pc226:cmRplyChg chg="add">
                <pc226:chgData name="Arron Tyndall" userId="S::arron.tyndall@westyorks-ca.gov.uk::b44971bf-22bd-48ab-8883-84729920a0fa" providerId="AD" clId="Web-{4166F7E3-0990-BD85-EB51-191C5A8DD9F2}" dt="2023-11-01T15:50:48.500" v="134"/>
                <pc2:cmRplyMkLst xmlns:pc2="http://schemas.microsoft.com/office/powerpoint/2019/9/main/command">
                  <pc:docMk/>
                  <pc:sldMk cId="4064305265" sldId="296"/>
                  <pc2:cmMk id="{78E55130-244B-4915-901C-0A1B46E75256}"/>
                  <pc2:cmRplyMk id="{526B6E5E-4D7E-42CE-B547-FAA36456639A}"/>
                </pc2:cmRplyMkLst>
              </pc226:cmRplyChg>
            </pc226:cmChg>
          </p:ext>
        </pc:extLst>
      </pc:sldChg>
      <pc:sldChg chg="delSp">
        <pc:chgData name="Arron Tyndall" userId="S::arron.tyndall@westyorks-ca.gov.uk::b44971bf-22bd-48ab-8883-84729920a0fa" providerId="AD" clId="Web-{4166F7E3-0990-BD85-EB51-191C5A8DD9F2}" dt="2023-11-01T15:39:55.560" v="25"/>
        <pc:sldMkLst>
          <pc:docMk/>
          <pc:sldMk cId="3084981586" sldId="297"/>
        </pc:sldMkLst>
        <pc:spChg chg="del">
          <ac:chgData name="Arron Tyndall" userId="S::arron.tyndall@westyorks-ca.gov.uk::b44971bf-22bd-48ab-8883-84729920a0fa" providerId="AD" clId="Web-{4166F7E3-0990-BD85-EB51-191C5A8DD9F2}" dt="2023-11-01T15:39:55.560" v="25"/>
          <ac:spMkLst>
            <pc:docMk/>
            <pc:sldMk cId="3084981586" sldId="297"/>
            <ac:spMk id="4" creationId="{DF4D8894-B084-C715-427D-22F493E076C0}"/>
          </ac:spMkLst>
        </pc:spChg>
      </pc:sldChg>
      <pc:sldChg chg="delSp">
        <pc:chgData name="Arron Tyndall" userId="S::arron.tyndall@westyorks-ca.gov.uk::b44971bf-22bd-48ab-8883-84729920a0fa" providerId="AD" clId="Web-{4166F7E3-0990-BD85-EB51-191C5A8DD9F2}" dt="2023-11-01T15:40:20.702" v="34"/>
        <pc:sldMkLst>
          <pc:docMk/>
          <pc:sldMk cId="2720429521" sldId="298"/>
        </pc:sldMkLst>
        <pc:spChg chg="del">
          <ac:chgData name="Arron Tyndall" userId="S::arron.tyndall@westyorks-ca.gov.uk::b44971bf-22bd-48ab-8883-84729920a0fa" providerId="AD" clId="Web-{4166F7E3-0990-BD85-EB51-191C5A8DD9F2}" dt="2023-11-01T15:40:20.702" v="34"/>
          <ac:spMkLst>
            <pc:docMk/>
            <pc:sldMk cId="2720429521" sldId="298"/>
            <ac:spMk id="4" creationId="{DF4D8894-B084-C715-427D-22F493E076C0}"/>
          </ac:spMkLst>
        </pc:spChg>
      </pc:sldChg>
      <pc:sldChg chg="delSp">
        <pc:chgData name="Arron Tyndall" userId="S::arron.tyndall@westyorks-ca.gov.uk::b44971bf-22bd-48ab-8883-84729920a0fa" providerId="AD" clId="Web-{4166F7E3-0990-BD85-EB51-191C5A8DD9F2}" dt="2023-11-01T15:40:07.342" v="29"/>
        <pc:sldMkLst>
          <pc:docMk/>
          <pc:sldMk cId="68165084" sldId="299"/>
        </pc:sldMkLst>
        <pc:spChg chg="del">
          <ac:chgData name="Arron Tyndall" userId="S::arron.tyndall@westyorks-ca.gov.uk::b44971bf-22bd-48ab-8883-84729920a0fa" providerId="AD" clId="Web-{4166F7E3-0990-BD85-EB51-191C5A8DD9F2}" dt="2023-11-01T15:40:07.342" v="29"/>
          <ac:spMkLst>
            <pc:docMk/>
            <pc:sldMk cId="68165084" sldId="299"/>
            <ac:spMk id="4" creationId="{EA7F4543-61FB-6F00-00CD-479F34AFE723}"/>
          </ac:spMkLst>
        </pc:spChg>
      </pc:sldChg>
      <pc:sldChg chg="delSp">
        <pc:chgData name="Arron Tyndall" userId="S::arron.tyndall@westyorks-ca.gov.uk::b44971bf-22bd-48ab-8883-84729920a0fa" providerId="AD" clId="Web-{4166F7E3-0990-BD85-EB51-191C5A8DD9F2}" dt="2023-11-01T15:39:58.123" v="26"/>
        <pc:sldMkLst>
          <pc:docMk/>
          <pc:sldMk cId="2834981286" sldId="300"/>
        </pc:sldMkLst>
        <pc:spChg chg="del">
          <ac:chgData name="Arron Tyndall" userId="S::arron.tyndall@westyorks-ca.gov.uk::b44971bf-22bd-48ab-8883-84729920a0fa" providerId="AD" clId="Web-{4166F7E3-0990-BD85-EB51-191C5A8DD9F2}" dt="2023-11-01T15:39:58.123" v="26"/>
          <ac:spMkLst>
            <pc:docMk/>
            <pc:sldMk cId="2834981286" sldId="300"/>
            <ac:spMk id="4" creationId="{DF4D8894-B084-C715-427D-22F493E076C0}"/>
          </ac:spMkLst>
        </pc:spChg>
      </pc:sldChg>
      <pc:sldChg chg="delSp">
        <pc:chgData name="Arron Tyndall" userId="S::arron.tyndall@westyorks-ca.gov.uk::b44971bf-22bd-48ab-8883-84729920a0fa" providerId="AD" clId="Web-{4166F7E3-0990-BD85-EB51-191C5A8DD9F2}" dt="2023-11-01T15:40:10.639" v="30"/>
        <pc:sldMkLst>
          <pc:docMk/>
          <pc:sldMk cId="3259739389" sldId="302"/>
        </pc:sldMkLst>
        <pc:spChg chg="del">
          <ac:chgData name="Arron Tyndall" userId="S::arron.tyndall@westyorks-ca.gov.uk::b44971bf-22bd-48ab-8883-84729920a0fa" providerId="AD" clId="Web-{4166F7E3-0990-BD85-EB51-191C5A8DD9F2}" dt="2023-11-01T15:40:10.639" v="30"/>
          <ac:spMkLst>
            <pc:docMk/>
            <pc:sldMk cId="3259739389" sldId="302"/>
            <ac:spMk id="4" creationId="{EA7F4543-61FB-6F00-00CD-479F34AFE723}"/>
          </ac:spMkLst>
        </pc:spChg>
      </pc:sldChg>
      <pc:sldChg chg="delSp">
        <pc:chgData name="Arron Tyndall" userId="S::arron.tyndall@westyorks-ca.gov.uk::b44971bf-22bd-48ab-8883-84729920a0fa" providerId="AD" clId="Web-{4166F7E3-0990-BD85-EB51-191C5A8DD9F2}" dt="2023-11-01T15:40:22.639" v="35"/>
        <pc:sldMkLst>
          <pc:docMk/>
          <pc:sldMk cId="1758438181" sldId="303"/>
        </pc:sldMkLst>
        <pc:spChg chg="del">
          <ac:chgData name="Arron Tyndall" userId="S::arron.tyndall@westyorks-ca.gov.uk::b44971bf-22bd-48ab-8883-84729920a0fa" providerId="AD" clId="Web-{4166F7E3-0990-BD85-EB51-191C5A8DD9F2}" dt="2023-11-01T15:40:22.639" v="35"/>
          <ac:spMkLst>
            <pc:docMk/>
            <pc:sldMk cId="1758438181" sldId="303"/>
            <ac:spMk id="4" creationId="{DF4D8894-B084-C715-427D-22F493E076C0}"/>
          </ac:spMkLst>
        </pc:spChg>
      </pc:sldChg>
      <pc:sldChg chg="delSp">
        <pc:chgData name="Arron Tyndall" userId="S::arron.tyndall@westyorks-ca.gov.uk::b44971bf-22bd-48ab-8883-84729920a0fa" providerId="AD" clId="Web-{4166F7E3-0990-BD85-EB51-191C5A8DD9F2}" dt="2023-11-01T15:40:04.889" v="28"/>
        <pc:sldMkLst>
          <pc:docMk/>
          <pc:sldMk cId="4244219463" sldId="304"/>
        </pc:sldMkLst>
        <pc:spChg chg="del">
          <ac:chgData name="Arron Tyndall" userId="S::arron.tyndall@westyorks-ca.gov.uk::b44971bf-22bd-48ab-8883-84729920a0fa" providerId="AD" clId="Web-{4166F7E3-0990-BD85-EB51-191C5A8DD9F2}" dt="2023-11-01T15:40:04.889" v="28"/>
          <ac:spMkLst>
            <pc:docMk/>
            <pc:sldMk cId="4244219463" sldId="304"/>
            <ac:spMk id="4" creationId="{DF4D8894-B084-C715-427D-22F493E076C0}"/>
          </ac:spMkLst>
        </pc:spChg>
      </pc:sldChg>
      <pc:sldChg chg="delSp modSp">
        <pc:chgData name="Arron Tyndall" userId="S::arron.tyndall@westyorks-ca.gov.uk::b44971bf-22bd-48ab-8883-84729920a0fa" providerId="AD" clId="Web-{4166F7E3-0990-BD85-EB51-191C5A8DD9F2}" dt="2023-11-01T15:40:18.561" v="33"/>
        <pc:sldMkLst>
          <pc:docMk/>
          <pc:sldMk cId="3649132551" sldId="306"/>
        </pc:sldMkLst>
        <pc:spChg chg="del mod">
          <ac:chgData name="Arron Tyndall" userId="S::arron.tyndall@westyorks-ca.gov.uk::b44971bf-22bd-48ab-8883-84729920a0fa" providerId="AD" clId="Web-{4166F7E3-0990-BD85-EB51-191C5A8DD9F2}" dt="2023-11-01T15:40:18.561" v="33"/>
          <ac:spMkLst>
            <pc:docMk/>
            <pc:sldMk cId="3649132551" sldId="306"/>
            <ac:spMk id="4" creationId="{EA7F4543-61FB-6F00-00CD-479F34AFE723}"/>
          </ac:spMkLst>
        </pc:spChg>
      </pc:sldChg>
      <pc:sldChg chg="delSp">
        <pc:chgData name="Arron Tyndall" userId="S::arron.tyndall@westyorks-ca.gov.uk::b44971bf-22bd-48ab-8883-84729920a0fa" providerId="AD" clId="Web-{4166F7E3-0990-BD85-EB51-191C5A8DD9F2}" dt="2023-11-01T15:40:29.827" v="38"/>
        <pc:sldMkLst>
          <pc:docMk/>
          <pc:sldMk cId="160742465" sldId="308"/>
        </pc:sldMkLst>
        <pc:spChg chg="del">
          <ac:chgData name="Arron Tyndall" userId="S::arron.tyndall@westyorks-ca.gov.uk::b44971bf-22bd-48ab-8883-84729920a0fa" providerId="AD" clId="Web-{4166F7E3-0990-BD85-EB51-191C5A8DD9F2}" dt="2023-11-01T15:40:29.827" v="38"/>
          <ac:spMkLst>
            <pc:docMk/>
            <pc:sldMk cId="160742465" sldId="308"/>
            <ac:spMk id="4" creationId="{DF4D8894-B084-C715-427D-22F493E076C0}"/>
          </ac:spMkLst>
        </pc:spChg>
      </pc:sldChg>
      <pc:sldChg chg="delSp">
        <pc:chgData name="Arron Tyndall" userId="S::arron.tyndall@westyorks-ca.gov.uk::b44971bf-22bd-48ab-8883-84729920a0fa" providerId="AD" clId="Web-{4166F7E3-0990-BD85-EB51-191C5A8DD9F2}" dt="2023-11-01T15:41:06.468" v="52"/>
        <pc:sldMkLst>
          <pc:docMk/>
          <pc:sldMk cId="1931505350" sldId="310"/>
        </pc:sldMkLst>
        <pc:spChg chg="del">
          <ac:chgData name="Arron Tyndall" userId="S::arron.tyndall@westyorks-ca.gov.uk::b44971bf-22bd-48ab-8883-84729920a0fa" providerId="AD" clId="Web-{4166F7E3-0990-BD85-EB51-191C5A8DD9F2}" dt="2023-11-01T15:41:06.468" v="52"/>
          <ac:spMkLst>
            <pc:docMk/>
            <pc:sldMk cId="1931505350" sldId="310"/>
            <ac:spMk id="5" creationId="{F6657417-53FE-A812-0C07-9C7A81E0DFD6}"/>
          </ac:spMkLst>
        </pc:spChg>
      </pc:sldChg>
      <pc:sldChg chg="delSp">
        <pc:chgData name="Arron Tyndall" userId="S::arron.tyndall@westyorks-ca.gov.uk::b44971bf-22bd-48ab-8883-84729920a0fa" providerId="AD" clId="Web-{4166F7E3-0990-BD85-EB51-191C5A8DD9F2}" dt="2023-11-01T15:41:09.578" v="53"/>
        <pc:sldMkLst>
          <pc:docMk/>
          <pc:sldMk cId="3103067506" sldId="311"/>
        </pc:sldMkLst>
        <pc:spChg chg="del">
          <ac:chgData name="Arron Tyndall" userId="S::arron.tyndall@westyorks-ca.gov.uk::b44971bf-22bd-48ab-8883-84729920a0fa" providerId="AD" clId="Web-{4166F7E3-0990-BD85-EB51-191C5A8DD9F2}" dt="2023-11-01T15:41:09.578" v="53"/>
          <ac:spMkLst>
            <pc:docMk/>
            <pc:sldMk cId="3103067506" sldId="311"/>
            <ac:spMk id="4" creationId="{EA7F4543-61FB-6F00-00CD-479F34AFE723}"/>
          </ac:spMkLst>
        </pc:spChg>
      </pc:sldChg>
      <pc:sldChg chg="delSp">
        <pc:chgData name="Arron Tyndall" userId="S::arron.tyndall@westyorks-ca.gov.uk::b44971bf-22bd-48ab-8883-84729920a0fa" providerId="AD" clId="Web-{4166F7E3-0990-BD85-EB51-191C5A8DD9F2}" dt="2023-11-01T15:41:37.204" v="63"/>
        <pc:sldMkLst>
          <pc:docMk/>
          <pc:sldMk cId="3451824289" sldId="313"/>
        </pc:sldMkLst>
        <pc:spChg chg="del">
          <ac:chgData name="Arron Tyndall" userId="S::arron.tyndall@westyorks-ca.gov.uk::b44971bf-22bd-48ab-8883-84729920a0fa" providerId="AD" clId="Web-{4166F7E3-0990-BD85-EB51-191C5A8DD9F2}" dt="2023-11-01T15:41:37.204" v="63"/>
          <ac:spMkLst>
            <pc:docMk/>
            <pc:sldMk cId="3451824289" sldId="313"/>
            <ac:spMk id="4" creationId="{EA7F4543-61FB-6F00-00CD-479F34AFE723}"/>
          </ac:spMkLst>
        </pc:spChg>
      </pc:sldChg>
      <pc:sldChg chg="delSp">
        <pc:chgData name="Arron Tyndall" userId="S::arron.tyndall@westyorks-ca.gov.uk::b44971bf-22bd-48ab-8883-84729920a0fa" providerId="AD" clId="Web-{4166F7E3-0990-BD85-EB51-191C5A8DD9F2}" dt="2023-11-01T15:41:17.891" v="56"/>
        <pc:sldMkLst>
          <pc:docMk/>
          <pc:sldMk cId="3908546631" sldId="314"/>
        </pc:sldMkLst>
        <pc:spChg chg="del">
          <ac:chgData name="Arron Tyndall" userId="S::arron.tyndall@westyorks-ca.gov.uk::b44971bf-22bd-48ab-8883-84729920a0fa" providerId="AD" clId="Web-{4166F7E3-0990-BD85-EB51-191C5A8DD9F2}" dt="2023-11-01T15:41:17.891" v="56"/>
          <ac:spMkLst>
            <pc:docMk/>
            <pc:sldMk cId="3908546631" sldId="314"/>
            <ac:spMk id="4" creationId="{073B08BF-750D-E12C-5AE3-4D8402FC7E42}"/>
          </ac:spMkLst>
        </pc:spChg>
      </pc:sldChg>
      <pc:sldChg chg="delSp">
        <pc:chgData name="Arron Tyndall" userId="S::arron.tyndall@westyorks-ca.gov.uk::b44971bf-22bd-48ab-8883-84729920a0fa" providerId="AD" clId="Web-{4166F7E3-0990-BD85-EB51-191C5A8DD9F2}" dt="2023-11-01T15:39:29.872" v="17"/>
        <pc:sldMkLst>
          <pc:docMk/>
          <pc:sldMk cId="2913559349" sldId="315"/>
        </pc:sldMkLst>
        <pc:spChg chg="del">
          <ac:chgData name="Arron Tyndall" userId="S::arron.tyndall@westyorks-ca.gov.uk::b44971bf-22bd-48ab-8883-84729920a0fa" providerId="AD" clId="Web-{4166F7E3-0990-BD85-EB51-191C5A8DD9F2}" dt="2023-11-01T15:39:29.872" v="17"/>
          <ac:spMkLst>
            <pc:docMk/>
            <pc:sldMk cId="2913559349" sldId="315"/>
            <ac:spMk id="4" creationId="{DF4D8894-B084-C715-427D-22F493E076C0}"/>
          </ac:spMkLst>
        </pc:spChg>
      </pc:sldChg>
      <pc:sldChg chg="delSp">
        <pc:chgData name="Arron Tyndall" userId="S::arron.tyndall@westyorks-ca.gov.uk::b44971bf-22bd-48ab-8883-84729920a0fa" providerId="AD" clId="Web-{4166F7E3-0990-BD85-EB51-191C5A8DD9F2}" dt="2023-11-01T15:40:59.203" v="49"/>
        <pc:sldMkLst>
          <pc:docMk/>
          <pc:sldMk cId="3769975401" sldId="317"/>
        </pc:sldMkLst>
        <pc:spChg chg="del">
          <ac:chgData name="Arron Tyndall" userId="S::arron.tyndall@westyorks-ca.gov.uk::b44971bf-22bd-48ab-8883-84729920a0fa" providerId="AD" clId="Web-{4166F7E3-0990-BD85-EB51-191C5A8DD9F2}" dt="2023-11-01T15:40:59.203" v="49"/>
          <ac:spMkLst>
            <pc:docMk/>
            <pc:sldMk cId="3769975401" sldId="317"/>
            <ac:spMk id="4" creationId="{DF4D8894-B084-C715-427D-22F493E076C0}"/>
          </ac:spMkLst>
        </pc:spChg>
      </pc:sldChg>
      <pc:sldChg chg="delSp">
        <pc:chgData name="Arron Tyndall" userId="S::arron.tyndall@westyorks-ca.gov.uk::b44971bf-22bd-48ab-8883-84729920a0fa" providerId="AD" clId="Web-{4166F7E3-0990-BD85-EB51-191C5A8DD9F2}" dt="2023-11-01T15:41:13.578" v="54"/>
        <pc:sldMkLst>
          <pc:docMk/>
          <pc:sldMk cId="923323897" sldId="318"/>
        </pc:sldMkLst>
        <pc:spChg chg="del">
          <ac:chgData name="Arron Tyndall" userId="S::arron.tyndall@westyorks-ca.gov.uk::b44971bf-22bd-48ab-8883-84729920a0fa" providerId="AD" clId="Web-{4166F7E3-0990-BD85-EB51-191C5A8DD9F2}" dt="2023-11-01T15:41:13.578" v="54"/>
          <ac:spMkLst>
            <pc:docMk/>
            <pc:sldMk cId="923323897" sldId="318"/>
            <ac:spMk id="4" creationId="{DF4D8894-B084-C715-427D-22F493E076C0}"/>
          </ac:spMkLst>
        </pc:spChg>
      </pc:sldChg>
      <pc:sldChg chg="delSp">
        <pc:chgData name="Arron Tyndall" userId="S::arron.tyndall@westyorks-ca.gov.uk::b44971bf-22bd-48ab-8883-84729920a0fa" providerId="AD" clId="Web-{4166F7E3-0990-BD85-EB51-191C5A8DD9F2}" dt="2023-11-01T15:41:40.047" v="64"/>
        <pc:sldMkLst>
          <pc:docMk/>
          <pc:sldMk cId="2473577972" sldId="320"/>
        </pc:sldMkLst>
        <pc:spChg chg="del">
          <ac:chgData name="Arron Tyndall" userId="S::arron.tyndall@westyorks-ca.gov.uk::b44971bf-22bd-48ab-8883-84729920a0fa" providerId="AD" clId="Web-{4166F7E3-0990-BD85-EB51-191C5A8DD9F2}" dt="2023-11-01T15:41:40.047" v="64"/>
          <ac:spMkLst>
            <pc:docMk/>
            <pc:sldMk cId="2473577972" sldId="320"/>
            <ac:spMk id="4" creationId="{073B08BF-750D-E12C-5AE3-4D8402FC7E42}"/>
          </ac:spMkLst>
        </pc:spChg>
      </pc:sldChg>
      <pc:sldChg chg="delSp">
        <pc:chgData name="Arron Tyndall" userId="S::arron.tyndall@westyorks-ca.gov.uk::b44971bf-22bd-48ab-8883-84729920a0fa" providerId="AD" clId="Web-{4166F7E3-0990-BD85-EB51-191C5A8DD9F2}" dt="2023-11-01T15:41:15.125" v="55"/>
        <pc:sldMkLst>
          <pc:docMk/>
          <pc:sldMk cId="809210406" sldId="321"/>
        </pc:sldMkLst>
        <pc:spChg chg="del">
          <ac:chgData name="Arron Tyndall" userId="S::arron.tyndall@westyorks-ca.gov.uk::b44971bf-22bd-48ab-8883-84729920a0fa" providerId="AD" clId="Web-{4166F7E3-0990-BD85-EB51-191C5A8DD9F2}" dt="2023-11-01T15:41:15.125" v="55"/>
          <ac:spMkLst>
            <pc:docMk/>
            <pc:sldMk cId="809210406" sldId="321"/>
            <ac:spMk id="4" creationId="{DF4D8894-B084-C715-427D-22F493E076C0}"/>
          </ac:spMkLst>
        </pc:spChg>
      </pc:sldChg>
      <pc:sldChg chg="delSp">
        <pc:chgData name="Arron Tyndall" userId="S::arron.tyndall@westyorks-ca.gov.uk::b44971bf-22bd-48ab-8883-84729920a0fa" providerId="AD" clId="Web-{4166F7E3-0990-BD85-EB51-191C5A8DD9F2}" dt="2023-11-01T15:41:20.766" v="57"/>
        <pc:sldMkLst>
          <pc:docMk/>
          <pc:sldMk cId="574318244" sldId="322"/>
        </pc:sldMkLst>
        <pc:spChg chg="del">
          <ac:chgData name="Arron Tyndall" userId="S::arron.tyndall@westyorks-ca.gov.uk::b44971bf-22bd-48ab-8883-84729920a0fa" providerId="AD" clId="Web-{4166F7E3-0990-BD85-EB51-191C5A8DD9F2}" dt="2023-11-01T15:41:20.766" v="57"/>
          <ac:spMkLst>
            <pc:docMk/>
            <pc:sldMk cId="574318244" sldId="322"/>
            <ac:spMk id="4" creationId="{073B08BF-750D-E12C-5AE3-4D8402FC7E42}"/>
          </ac:spMkLst>
        </pc:spChg>
      </pc:sldChg>
      <pc:sldChg chg="delSp">
        <pc:chgData name="Arron Tyndall" userId="S::arron.tyndall@westyorks-ca.gov.uk::b44971bf-22bd-48ab-8883-84729920a0fa" providerId="AD" clId="Web-{4166F7E3-0990-BD85-EB51-191C5A8DD9F2}" dt="2023-11-01T15:41:27.797" v="60"/>
        <pc:sldMkLst>
          <pc:docMk/>
          <pc:sldMk cId="1895297904" sldId="324"/>
        </pc:sldMkLst>
        <pc:spChg chg="del">
          <ac:chgData name="Arron Tyndall" userId="S::arron.tyndall@westyorks-ca.gov.uk::b44971bf-22bd-48ab-8883-84729920a0fa" providerId="AD" clId="Web-{4166F7E3-0990-BD85-EB51-191C5A8DD9F2}" dt="2023-11-01T15:41:27.797" v="60"/>
          <ac:spMkLst>
            <pc:docMk/>
            <pc:sldMk cId="1895297904" sldId="324"/>
            <ac:spMk id="4" creationId="{DF4D8894-B084-C715-427D-22F493E076C0}"/>
          </ac:spMkLst>
        </pc:spChg>
      </pc:sldChg>
      <pc:sldChg chg="delSp">
        <pc:chgData name="Arron Tyndall" userId="S::arron.tyndall@westyorks-ca.gov.uk::b44971bf-22bd-48ab-8883-84729920a0fa" providerId="AD" clId="Web-{4166F7E3-0990-BD85-EB51-191C5A8DD9F2}" dt="2023-11-01T15:41:43.048" v="65"/>
        <pc:sldMkLst>
          <pc:docMk/>
          <pc:sldMk cId="3916149479" sldId="325"/>
        </pc:sldMkLst>
        <pc:spChg chg="del">
          <ac:chgData name="Arron Tyndall" userId="S::arron.tyndall@westyorks-ca.gov.uk::b44971bf-22bd-48ab-8883-84729920a0fa" providerId="AD" clId="Web-{4166F7E3-0990-BD85-EB51-191C5A8DD9F2}" dt="2023-11-01T15:41:43.048" v="65"/>
          <ac:spMkLst>
            <pc:docMk/>
            <pc:sldMk cId="3916149479" sldId="325"/>
            <ac:spMk id="5" creationId="{F6657417-53FE-A812-0C07-9C7A81E0DFD6}"/>
          </ac:spMkLst>
        </pc:spChg>
      </pc:sldChg>
      <pc:sldChg chg="delSp">
        <pc:chgData name="Arron Tyndall" userId="S::arron.tyndall@westyorks-ca.gov.uk::b44971bf-22bd-48ab-8883-84729920a0fa" providerId="AD" clId="Web-{4166F7E3-0990-BD85-EB51-191C5A8DD9F2}" dt="2023-11-01T15:41:31.282" v="61"/>
        <pc:sldMkLst>
          <pc:docMk/>
          <pc:sldMk cId="4188589433" sldId="326"/>
        </pc:sldMkLst>
        <pc:spChg chg="del">
          <ac:chgData name="Arron Tyndall" userId="S::arron.tyndall@westyorks-ca.gov.uk::b44971bf-22bd-48ab-8883-84729920a0fa" providerId="AD" clId="Web-{4166F7E3-0990-BD85-EB51-191C5A8DD9F2}" dt="2023-11-01T15:41:31.282" v="61"/>
          <ac:spMkLst>
            <pc:docMk/>
            <pc:sldMk cId="4188589433" sldId="326"/>
            <ac:spMk id="4" creationId="{EA7F4543-61FB-6F00-00CD-479F34AFE723}"/>
          </ac:spMkLst>
        </pc:spChg>
      </pc:sldChg>
      <pc:sldChg chg="delSp">
        <pc:chgData name="Arron Tyndall" userId="S::arron.tyndall@westyorks-ca.gov.uk::b44971bf-22bd-48ab-8883-84729920a0fa" providerId="AD" clId="Web-{4166F7E3-0990-BD85-EB51-191C5A8DD9F2}" dt="2023-11-01T15:41:33.657" v="62"/>
        <pc:sldMkLst>
          <pc:docMk/>
          <pc:sldMk cId="2464955540" sldId="327"/>
        </pc:sldMkLst>
        <pc:spChg chg="del">
          <ac:chgData name="Arron Tyndall" userId="S::arron.tyndall@westyorks-ca.gov.uk::b44971bf-22bd-48ab-8883-84729920a0fa" providerId="AD" clId="Web-{4166F7E3-0990-BD85-EB51-191C5A8DD9F2}" dt="2023-11-01T15:41:33.657" v="62"/>
          <ac:spMkLst>
            <pc:docMk/>
            <pc:sldMk cId="2464955540" sldId="327"/>
            <ac:spMk id="4" creationId="{EA7F4543-61FB-6F00-00CD-479F34AFE723}"/>
          </ac:spMkLst>
        </pc:spChg>
      </pc:sldChg>
      <pc:sldChg chg="delSp modSp">
        <pc:chgData name="Arron Tyndall" userId="S::arron.tyndall@westyorks-ca.gov.uk::b44971bf-22bd-48ab-8883-84729920a0fa" providerId="AD" clId="Web-{4166F7E3-0990-BD85-EB51-191C5A8DD9F2}" dt="2023-11-01T15:40:40.655" v="43"/>
        <pc:sldMkLst>
          <pc:docMk/>
          <pc:sldMk cId="722285532" sldId="328"/>
        </pc:sldMkLst>
        <pc:spChg chg="del mod">
          <ac:chgData name="Arron Tyndall" userId="S::arron.tyndall@westyorks-ca.gov.uk::b44971bf-22bd-48ab-8883-84729920a0fa" providerId="AD" clId="Web-{4166F7E3-0990-BD85-EB51-191C5A8DD9F2}" dt="2023-11-01T15:40:40.655" v="43"/>
          <ac:spMkLst>
            <pc:docMk/>
            <pc:sldMk cId="722285532" sldId="328"/>
            <ac:spMk id="4" creationId="{2403D1D8-5AA1-CA31-8109-6861142A0D86}"/>
          </ac:spMkLst>
        </pc:spChg>
      </pc:sldChg>
      <pc:sldChg chg="delSp">
        <pc:chgData name="Arron Tyndall" userId="S::arron.tyndall@westyorks-ca.gov.uk::b44971bf-22bd-48ab-8883-84729920a0fa" providerId="AD" clId="Web-{4166F7E3-0990-BD85-EB51-191C5A8DD9F2}" dt="2023-11-01T15:40:45.249" v="44"/>
        <pc:sldMkLst>
          <pc:docMk/>
          <pc:sldMk cId="4240125957" sldId="329"/>
        </pc:sldMkLst>
        <pc:spChg chg="del">
          <ac:chgData name="Arron Tyndall" userId="S::arron.tyndall@westyorks-ca.gov.uk::b44971bf-22bd-48ab-8883-84729920a0fa" providerId="AD" clId="Web-{4166F7E3-0990-BD85-EB51-191C5A8DD9F2}" dt="2023-11-01T15:40:45.249" v="44"/>
          <ac:spMkLst>
            <pc:docMk/>
            <pc:sldMk cId="4240125957" sldId="329"/>
            <ac:spMk id="4" creationId="{2403D1D8-5AA1-CA31-8109-6861142A0D86}"/>
          </ac:spMkLst>
        </pc:spChg>
      </pc:sldChg>
      <pc:sldChg chg="delSp">
        <pc:chgData name="Arron Tyndall" userId="S::arron.tyndall@westyorks-ca.gov.uk::b44971bf-22bd-48ab-8883-84729920a0fa" providerId="AD" clId="Web-{4166F7E3-0990-BD85-EB51-191C5A8DD9F2}" dt="2023-11-01T15:40:48.452" v="45"/>
        <pc:sldMkLst>
          <pc:docMk/>
          <pc:sldMk cId="3284605921" sldId="331"/>
        </pc:sldMkLst>
        <pc:spChg chg="del">
          <ac:chgData name="Arron Tyndall" userId="S::arron.tyndall@westyorks-ca.gov.uk::b44971bf-22bd-48ab-8883-84729920a0fa" providerId="AD" clId="Web-{4166F7E3-0990-BD85-EB51-191C5A8DD9F2}" dt="2023-11-01T15:40:48.452" v="45"/>
          <ac:spMkLst>
            <pc:docMk/>
            <pc:sldMk cId="3284605921" sldId="331"/>
            <ac:spMk id="4" creationId="{2403D1D8-5AA1-CA31-8109-6861142A0D86}"/>
          </ac:spMkLst>
        </pc:spChg>
      </pc:sldChg>
      <pc:sldChg chg="delSp">
        <pc:chgData name="Arron Tyndall" userId="S::arron.tyndall@westyorks-ca.gov.uk::b44971bf-22bd-48ab-8883-84729920a0fa" providerId="AD" clId="Web-{4166F7E3-0990-BD85-EB51-191C5A8DD9F2}" dt="2023-11-01T15:40:50.484" v="46"/>
        <pc:sldMkLst>
          <pc:docMk/>
          <pc:sldMk cId="2669347922" sldId="332"/>
        </pc:sldMkLst>
        <pc:spChg chg="del">
          <ac:chgData name="Arron Tyndall" userId="S::arron.tyndall@westyorks-ca.gov.uk::b44971bf-22bd-48ab-8883-84729920a0fa" providerId="AD" clId="Web-{4166F7E3-0990-BD85-EB51-191C5A8DD9F2}" dt="2023-11-01T15:40:50.484" v="46"/>
          <ac:spMkLst>
            <pc:docMk/>
            <pc:sldMk cId="2669347922" sldId="332"/>
            <ac:spMk id="4" creationId="{2403D1D8-5AA1-CA31-8109-6861142A0D86}"/>
          </ac:spMkLst>
        </pc:spChg>
      </pc:sldChg>
      <pc:sldChg chg="delSp">
        <pc:chgData name="Arron Tyndall" userId="S::arron.tyndall@westyorks-ca.gov.uk::b44971bf-22bd-48ab-8883-84729920a0fa" providerId="AD" clId="Web-{4166F7E3-0990-BD85-EB51-191C5A8DD9F2}" dt="2023-11-01T15:39:15.622" v="15"/>
        <pc:sldMkLst>
          <pc:docMk/>
          <pc:sldMk cId="3609218669" sldId="333"/>
        </pc:sldMkLst>
        <pc:spChg chg="del">
          <ac:chgData name="Arron Tyndall" userId="S::arron.tyndall@westyorks-ca.gov.uk::b44971bf-22bd-48ab-8883-84729920a0fa" providerId="AD" clId="Web-{4166F7E3-0990-BD85-EB51-191C5A8DD9F2}" dt="2023-11-01T15:39:15.622" v="15"/>
          <ac:spMkLst>
            <pc:docMk/>
            <pc:sldMk cId="3609218669" sldId="333"/>
            <ac:spMk id="4" creationId="{EA7F4543-61FB-6F00-00CD-479F34AFE723}"/>
          </ac:spMkLst>
        </pc:spChg>
      </pc:sldChg>
      <pc:sldChg chg="delSp">
        <pc:chgData name="Arron Tyndall" userId="S::arron.tyndall@westyorks-ca.gov.uk::b44971bf-22bd-48ab-8883-84729920a0fa" providerId="AD" clId="Web-{4166F7E3-0990-BD85-EB51-191C5A8DD9F2}" dt="2023-11-01T15:39:33.888" v="19"/>
        <pc:sldMkLst>
          <pc:docMk/>
          <pc:sldMk cId="1390184001" sldId="335"/>
        </pc:sldMkLst>
        <pc:spChg chg="del">
          <ac:chgData name="Arron Tyndall" userId="S::arron.tyndall@westyorks-ca.gov.uk::b44971bf-22bd-48ab-8883-84729920a0fa" providerId="AD" clId="Web-{4166F7E3-0990-BD85-EB51-191C5A8DD9F2}" dt="2023-11-01T15:39:33.888" v="19"/>
          <ac:spMkLst>
            <pc:docMk/>
            <pc:sldMk cId="1390184001" sldId="335"/>
            <ac:spMk id="4" creationId="{EA7F4543-61FB-6F00-00CD-479F34AFE723}"/>
          </ac:spMkLst>
        </pc:spChg>
      </pc:sldChg>
      <pc:sldChg chg="delSp">
        <pc:chgData name="Arron Tyndall" userId="S::arron.tyndall@westyorks-ca.gov.uk::b44971bf-22bd-48ab-8883-84729920a0fa" providerId="AD" clId="Web-{4166F7E3-0990-BD85-EB51-191C5A8DD9F2}" dt="2023-11-01T15:40:53.734" v="47"/>
        <pc:sldMkLst>
          <pc:docMk/>
          <pc:sldMk cId="2826793091" sldId="337"/>
        </pc:sldMkLst>
        <pc:spChg chg="del">
          <ac:chgData name="Arron Tyndall" userId="S::arron.tyndall@westyorks-ca.gov.uk::b44971bf-22bd-48ab-8883-84729920a0fa" providerId="AD" clId="Web-{4166F7E3-0990-BD85-EB51-191C5A8DD9F2}" dt="2023-11-01T15:40:53.734" v="47"/>
          <ac:spMkLst>
            <pc:docMk/>
            <pc:sldMk cId="2826793091" sldId="337"/>
            <ac:spMk id="4" creationId="{DF4D8894-B084-C715-427D-22F493E076C0}"/>
          </ac:spMkLst>
        </pc:spChg>
      </pc:sldChg>
      <pc:sldChg chg="delSp">
        <pc:chgData name="Arron Tyndall" userId="S::arron.tyndall@westyorks-ca.gov.uk::b44971bf-22bd-48ab-8883-84729920a0fa" providerId="AD" clId="Web-{4166F7E3-0990-BD85-EB51-191C5A8DD9F2}" dt="2023-11-01T15:40:56.171" v="48"/>
        <pc:sldMkLst>
          <pc:docMk/>
          <pc:sldMk cId="1014590957" sldId="338"/>
        </pc:sldMkLst>
        <pc:spChg chg="del">
          <ac:chgData name="Arron Tyndall" userId="S::arron.tyndall@westyorks-ca.gov.uk::b44971bf-22bd-48ab-8883-84729920a0fa" providerId="AD" clId="Web-{4166F7E3-0990-BD85-EB51-191C5A8DD9F2}" dt="2023-11-01T15:40:56.171" v="48"/>
          <ac:spMkLst>
            <pc:docMk/>
            <pc:sldMk cId="1014590957" sldId="338"/>
            <ac:spMk id="4" creationId="{DF4D8894-B084-C715-427D-22F493E076C0}"/>
          </ac:spMkLst>
        </pc:spChg>
      </pc:sldChg>
      <pc:sldChg chg="delSp">
        <pc:chgData name="Arron Tyndall" userId="S::arron.tyndall@westyorks-ca.gov.uk::b44971bf-22bd-48ab-8883-84729920a0fa" providerId="AD" clId="Web-{4166F7E3-0990-BD85-EB51-191C5A8DD9F2}" dt="2023-11-01T15:39:44.888" v="21"/>
        <pc:sldMkLst>
          <pc:docMk/>
          <pc:sldMk cId="557689815" sldId="339"/>
        </pc:sldMkLst>
        <pc:spChg chg="del">
          <ac:chgData name="Arron Tyndall" userId="S::arron.tyndall@westyorks-ca.gov.uk::b44971bf-22bd-48ab-8883-84729920a0fa" providerId="AD" clId="Web-{4166F7E3-0990-BD85-EB51-191C5A8DD9F2}" dt="2023-11-01T15:39:44.888" v="21"/>
          <ac:spMkLst>
            <pc:docMk/>
            <pc:sldMk cId="557689815" sldId="339"/>
            <ac:spMk id="4" creationId="{DF4D8894-B084-C715-427D-22F493E076C0}"/>
          </ac:spMkLst>
        </pc:spChg>
      </pc:sldChg>
      <pc:sldChg chg="delSp">
        <pc:chgData name="Arron Tyndall" userId="S::arron.tyndall@westyorks-ca.gov.uk::b44971bf-22bd-48ab-8883-84729920a0fa" providerId="AD" clId="Web-{4166F7E3-0990-BD85-EB51-191C5A8DD9F2}" dt="2023-11-01T15:39:10.059" v="13"/>
        <pc:sldMkLst>
          <pc:docMk/>
          <pc:sldMk cId="3222659651" sldId="341"/>
        </pc:sldMkLst>
        <pc:spChg chg="del">
          <ac:chgData name="Arron Tyndall" userId="S::arron.tyndall@westyorks-ca.gov.uk::b44971bf-22bd-48ab-8883-84729920a0fa" providerId="AD" clId="Web-{4166F7E3-0990-BD85-EB51-191C5A8DD9F2}" dt="2023-11-01T15:39:10.059" v="13"/>
          <ac:spMkLst>
            <pc:docMk/>
            <pc:sldMk cId="3222659651" sldId="341"/>
            <ac:spMk id="4" creationId="{DF4D8894-B084-C715-427D-22F493E076C0}"/>
          </ac:spMkLst>
        </pc:spChg>
      </pc:sldChg>
      <pc:sldChg chg="delSp">
        <pc:chgData name="Arron Tyndall" userId="S::arron.tyndall@westyorks-ca.gov.uk::b44971bf-22bd-48ab-8883-84729920a0fa" providerId="AD" clId="Web-{4166F7E3-0990-BD85-EB51-191C5A8DD9F2}" dt="2023-11-01T15:40:02.513" v="27"/>
        <pc:sldMkLst>
          <pc:docMk/>
          <pc:sldMk cId="2208291970" sldId="345"/>
        </pc:sldMkLst>
        <pc:spChg chg="del">
          <ac:chgData name="Arron Tyndall" userId="S::arron.tyndall@westyorks-ca.gov.uk::b44971bf-22bd-48ab-8883-84729920a0fa" providerId="AD" clId="Web-{4166F7E3-0990-BD85-EB51-191C5A8DD9F2}" dt="2023-11-01T15:40:02.513" v="27"/>
          <ac:spMkLst>
            <pc:docMk/>
            <pc:sldMk cId="2208291970" sldId="345"/>
            <ac:spMk id="4" creationId="{DF4D8894-B084-C715-427D-22F493E076C0}"/>
          </ac:spMkLst>
        </pc:spChg>
      </pc:sldChg>
      <pc:sldChg chg="delSp">
        <pc:chgData name="Arron Tyndall" userId="S::arron.tyndall@westyorks-ca.gov.uk::b44971bf-22bd-48ab-8883-84729920a0fa" providerId="AD" clId="Web-{4166F7E3-0990-BD85-EB51-191C5A8DD9F2}" dt="2023-11-01T15:40:12.748" v="31"/>
        <pc:sldMkLst>
          <pc:docMk/>
          <pc:sldMk cId="3097762716" sldId="346"/>
        </pc:sldMkLst>
        <pc:spChg chg="del">
          <ac:chgData name="Arron Tyndall" userId="S::arron.tyndall@westyorks-ca.gov.uk::b44971bf-22bd-48ab-8883-84729920a0fa" providerId="AD" clId="Web-{4166F7E3-0990-BD85-EB51-191C5A8DD9F2}" dt="2023-11-01T15:40:12.748" v="31"/>
          <ac:spMkLst>
            <pc:docMk/>
            <pc:sldMk cId="3097762716" sldId="346"/>
            <ac:spMk id="4" creationId="{EA7F4543-61FB-6F00-00CD-479F34AFE723}"/>
          </ac:spMkLst>
        </pc:spChg>
      </pc:sldChg>
      <pc:sldChg chg="delSp modSp">
        <pc:chgData name="Arron Tyndall" userId="S::arron.tyndall@westyorks-ca.gov.uk::b44971bf-22bd-48ab-8883-84729920a0fa" providerId="AD" clId="Web-{4166F7E3-0990-BD85-EB51-191C5A8DD9F2}" dt="2023-11-01T15:40:27.952" v="37"/>
        <pc:sldMkLst>
          <pc:docMk/>
          <pc:sldMk cId="3683254639" sldId="347"/>
        </pc:sldMkLst>
        <pc:spChg chg="del mod">
          <ac:chgData name="Arron Tyndall" userId="S::arron.tyndall@westyorks-ca.gov.uk::b44971bf-22bd-48ab-8883-84729920a0fa" providerId="AD" clId="Web-{4166F7E3-0990-BD85-EB51-191C5A8DD9F2}" dt="2023-11-01T15:40:27.952" v="37"/>
          <ac:spMkLst>
            <pc:docMk/>
            <pc:sldMk cId="3683254639" sldId="347"/>
            <ac:spMk id="4" creationId="{DF4D8894-B084-C715-427D-22F493E076C0}"/>
          </ac:spMkLst>
        </pc:spChg>
      </pc:sldChg>
      <pc:sldChg chg="delSp">
        <pc:chgData name="Arron Tyndall" userId="S::arron.tyndall@westyorks-ca.gov.uk::b44971bf-22bd-48ab-8883-84729920a0fa" providerId="AD" clId="Web-{4166F7E3-0990-BD85-EB51-191C5A8DD9F2}" dt="2023-11-01T15:41:01.468" v="50"/>
        <pc:sldMkLst>
          <pc:docMk/>
          <pc:sldMk cId="879968223" sldId="348"/>
        </pc:sldMkLst>
        <pc:spChg chg="del">
          <ac:chgData name="Arron Tyndall" userId="S::arron.tyndall@westyorks-ca.gov.uk::b44971bf-22bd-48ab-8883-84729920a0fa" providerId="AD" clId="Web-{4166F7E3-0990-BD85-EB51-191C5A8DD9F2}" dt="2023-11-01T15:41:01.468" v="50"/>
          <ac:spMkLst>
            <pc:docMk/>
            <pc:sldMk cId="879968223" sldId="348"/>
            <ac:spMk id="4" creationId="{DF4D8894-B084-C715-427D-22F493E076C0}"/>
          </ac:spMkLst>
        </pc:spChg>
      </pc:sldChg>
      <pc:sldChg chg="delSp">
        <pc:chgData name="Arron Tyndall" userId="S::arron.tyndall@westyorks-ca.gov.uk::b44971bf-22bd-48ab-8883-84729920a0fa" providerId="AD" clId="Web-{4166F7E3-0990-BD85-EB51-191C5A8DD9F2}" dt="2023-11-01T15:41:04.484" v="51"/>
        <pc:sldMkLst>
          <pc:docMk/>
          <pc:sldMk cId="1108435929" sldId="349"/>
        </pc:sldMkLst>
        <pc:spChg chg="del">
          <ac:chgData name="Arron Tyndall" userId="S::arron.tyndall@westyorks-ca.gov.uk::b44971bf-22bd-48ab-8883-84729920a0fa" providerId="AD" clId="Web-{4166F7E3-0990-BD85-EB51-191C5A8DD9F2}" dt="2023-11-01T15:41:04.484" v="51"/>
          <ac:spMkLst>
            <pc:docMk/>
            <pc:sldMk cId="1108435929" sldId="349"/>
            <ac:spMk id="4" creationId="{DF4D8894-B084-C715-427D-22F493E076C0}"/>
          </ac:spMkLst>
        </pc:spChg>
      </pc:sldChg>
      <pc:sldChg chg="delSp">
        <pc:chgData name="Arron Tyndall" userId="S::arron.tyndall@westyorks-ca.gov.uk::b44971bf-22bd-48ab-8883-84729920a0fa" providerId="AD" clId="Web-{4166F7E3-0990-BD85-EB51-191C5A8DD9F2}" dt="2023-11-01T15:39:11.918" v="14"/>
        <pc:sldMkLst>
          <pc:docMk/>
          <pc:sldMk cId="1897429462" sldId="350"/>
        </pc:sldMkLst>
        <pc:spChg chg="del">
          <ac:chgData name="Arron Tyndall" userId="S::arron.tyndall@westyorks-ca.gov.uk::b44971bf-22bd-48ab-8883-84729920a0fa" providerId="AD" clId="Web-{4166F7E3-0990-BD85-EB51-191C5A8DD9F2}" dt="2023-11-01T15:39:11.918" v="14"/>
          <ac:spMkLst>
            <pc:docMk/>
            <pc:sldMk cId="1897429462" sldId="350"/>
            <ac:spMk id="4" creationId="{DF4D8894-B084-C715-427D-22F493E076C0}"/>
          </ac:spMkLst>
        </pc:spChg>
      </pc:sldChg>
      <pc:sldChg chg="delSp">
        <pc:chgData name="Arron Tyndall" userId="S::arron.tyndall@westyorks-ca.gov.uk::b44971bf-22bd-48ab-8883-84729920a0fa" providerId="AD" clId="Web-{4166F7E3-0990-BD85-EB51-191C5A8DD9F2}" dt="2023-11-01T15:39:18.559" v="16"/>
        <pc:sldMkLst>
          <pc:docMk/>
          <pc:sldMk cId="78264530" sldId="351"/>
        </pc:sldMkLst>
        <pc:spChg chg="del">
          <ac:chgData name="Arron Tyndall" userId="S::arron.tyndall@westyorks-ca.gov.uk::b44971bf-22bd-48ab-8883-84729920a0fa" providerId="AD" clId="Web-{4166F7E3-0990-BD85-EB51-191C5A8DD9F2}" dt="2023-11-01T15:39:18.559" v="16"/>
          <ac:spMkLst>
            <pc:docMk/>
            <pc:sldMk cId="78264530" sldId="351"/>
            <ac:spMk id="4" creationId="{EA7F4543-61FB-6F00-00CD-479F34AFE723}"/>
          </ac:spMkLst>
        </pc:spChg>
      </pc:sldChg>
      <pc:sldChg chg="delSp">
        <pc:chgData name="Arron Tyndall" userId="S::arron.tyndall@westyorks-ca.gov.uk::b44971bf-22bd-48ab-8883-84729920a0fa" providerId="AD" clId="Web-{4166F7E3-0990-BD85-EB51-191C5A8DD9F2}" dt="2023-11-01T15:39:31.685" v="18"/>
        <pc:sldMkLst>
          <pc:docMk/>
          <pc:sldMk cId="3517778100" sldId="352"/>
        </pc:sldMkLst>
        <pc:spChg chg="del">
          <ac:chgData name="Arron Tyndall" userId="S::arron.tyndall@westyorks-ca.gov.uk::b44971bf-22bd-48ab-8883-84729920a0fa" providerId="AD" clId="Web-{4166F7E3-0990-BD85-EB51-191C5A8DD9F2}" dt="2023-11-01T15:39:31.685" v="18"/>
          <ac:spMkLst>
            <pc:docMk/>
            <pc:sldMk cId="3517778100" sldId="352"/>
            <ac:spMk id="4" creationId="{DF4D8894-B084-C715-427D-22F493E076C0}"/>
          </ac:spMkLst>
        </pc:spChg>
      </pc:sldChg>
      <pc:sldChg chg="delSp">
        <pc:chgData name="Arron Tyndall" userId="S::arron.tyndall@westyorks-ca.gov.uk::b44971bf-22bd-48ab-8883-84729920a0fa" providerId="AD" clId="Web-{4166F7E3-0990-BD85-EB51-191C5A8DD9F2}" dt="2023-11-01T15:39:40.794" v="20"/>
        <pc:sldMkLst>
          <pc:docMk/>
          <pc:sldMk cId="889741108" sldId="353"/>
        </pc:sldMkLst>
        <pc:spChg chg="del">
          <ac:chgData name="Arron Tyndall" userId="S::arron.tyndall@westyorks-ca.gov.uk::b44971bf-22bd-48ab-8883-84729920a0fa" providerId="AD" clId="Web-{4166F7E3-0990-BD85-EB51-191C5A8DD9F2}" dt="2023-11-01T15:39:40.794" v="20"/>
          <ac:spMkLst>
            <pc:docMk/>
            <pc:sldMk cId="889741108" sldId="353"/>
            <ac:spMk id="4" creationId="{EA7F4543-61FB-6F00-00CD-479F34AFE723}"/>
          </ac:spMkLst>
        </pc:spChg>
      </pc:sldChg>
      <pc:sldChg chg="delSp">
        <pc:chgData name="Arron Tyndall" userId="S::arron.tyndall@westyorks-ca.gov.uk::b44971bf-22bd-48ab-8883-84729920a0fa" providerId="AD" clId="Web-{4166F7E3-0990-BD85-EB51-191C5A8DD9F2}" dt="2023-11-01T15:39:46.794" v="22"/>
        <pc:sldMkLst>
          <pc:docMk/>
          <pc:sldMk cId="2450153095" sldId="354"/>
        </pc:sldMkLst>
        <pc:spChg chg="del">
          <ac:chgData name="Arron Tyndall" userId="S::arron.tyndall@westyorks-ca.gov.uk::b44971bf-22bd-48ab-8883-84729920a0fa" providerId="AD" clId="Web-{4166F7E3-0990-BD85-EB51-191C5A8DD9F2}" dt="2023-11-01T15:39:46.794" v="22"/>
          <ac:spMkLst>
            <pc:docMk/>
            <pc:sldMk cId="2450153095" sldId="354"/>
            <ac:spMk id="4" creationId="{DF4D8894-B084-C715-427D-22F493E076C0}"/>
          </ac:spMkLst>
        </pc:spChg>
      </pc:sldChg>
      <pc:sldChg chg="delSp">
        <pc:chgData name="Arron Tyndall" userId="S::arron.tyndall@westyorks-ca.gov.uk::b44971bf-22bd-48ab-8883-84729920a0fa" providerId="AD" clId="Web-{4166F7E3-0990-BD85-EB51-191C5A8DD9F2}" dt="2023-11-01T15:41:25.422" v="59"/>
        <pc:sldMkLst>
          <pc:docMk/>
          <pc:sldMk cId="602330278" sldId="355"/>
        </pc:sldMkLst>
        <pc:spChg chg="del">
          <ac:chgData name="Arron Tyndall" userId="S::arron.tyndall@westyorks-ca.gov.uk::b44971bf-22bd-48ab-8883-84729920a0fa" providerId="AD" clId="Web-{4166F7E3-0990-BD85-EB51-191C5A8DD9F2}" dt="2023-11-01T15:41:25.422" v="59"/>
          <ac:spMkLst>
            <pc:docMk/>
            <pc:sldMk cId="602330278" sldId="355"/>
            <ac:spMk id="4" creationId="{EA7F4543-61FB-6F00-00CD-479F34AFE723}"/>
          </ac:spMkLst>
        </pc:spChg>
      </pc:sldChg>
      <pc:sldChg chg="delSp">
        <pc:chgData name="Arron Tyndall" userId="S::arron.tyndall@westyorks-ca.gov.uk::b44971bf-22bd-48ab-8883-84729920a0fa" providerId="AD" clId="Web-{4166F7E3-0990-BD85-EB51-191C5A8DD9F2}" dt="2023-11-01T15:41:22.313" v="58"/>
        <pc:sldMkLst>
          <pc:docMk/>
          <pc:sldMk cId="2476388477" sldId="356"/>
        </pc:sldMkLst>
        <pc:spChg chg="del">
          <ac:chgData name="Arron Tyndall" userId="S::arron.tyndall@westyorks-ca.gov.uk::b44971bf-22bd-48ab-8883-84729920a0fa" providerId="AD" clId="Web-{4166F7E3-0990-BD85-EB51-191C5A8DD9F2}" dt="2023-11-01T15:41:22.313" v="58"/>
          <ac:spMkLst>
            <pc:docMk/>
            <pc:sldMk cId="2476388477" sldId="356"/>
            <ac:spMk id="4" creationId="{073B08BF-750D-E12C-5AE3-4D8402FC7E42}"/>
          </ac:spMkLst>
        </pc:spChg>
      </pc:sldChg>
      <pc:sldChg chg="delSp modSp modCm">
        <pc:chgData name="Arron Tyndall" userId="S::arron.tyndall@westyorks-ca.gov.uk::b44971bf-22bd-48ab-8883-84729920a0fa" providerId="AD" clId="Web-{4166F7E3-0990-BD85-EB51-191C5A8DD9F2}" dt="2023-11-01T15:48:08.621" v="87"/>
        <pc:sldMkLst>
          <pc:docMk/>
          <pc:sldMk cId="880635381" sldId="357"/>
        </pc:sldMkLst>
        <pc:spChg chg="del">
          <ac:chgData name="Arron Tyndall" userId="S::arron.tyndall@westyorks-ca.gov.uk::b44971bf-22bd-48ab-8883-84729920a0fa" providerId="AD" clId="Web-{4166F7E3-0990-BD85-EB51-191C5A8DD9F2}" dt="2023-11-01T15:38:43.355" v="7"/>
          <ac:spMkLst>
            <pc:docMk/>
            <pc:sldMk cId="880635381" sldId="357"/>
            <ac:spMk id="5" creationId="{E47B027E-3195-529C-918B-ACCA7380CAEA}"/>
          </ac:spMkLst>
        </pc:spChg>
        <pc:graphicFrameChg chg="mod modGraphic">
          <ac:chgData name="Arron Tyndall" userId="S::arron.tyndall@westyorks-ca.gov.uk::b44971bf-22bd-48ab-8883-84729920a0fa" providerId="AD" clId="Web-{4166F7E3-0990-BD85-EB51-191C5A8DD9F2}" dt="2023-11-01T15:47:49.292" v="86"/>
          <ac:graphicFrameMkLst>
            <pc:docMk/>
            <pc:sldMk cId="880635381" sldId="357"/>
            <ac:graphicFrameMk id="8" creationId="{882E88B6-9124-9917-C31A-06DB1F4DC8BE}"/>
          </ac:graphicFrameMkLst>
        </pc:graphicFrameChg>
        <pc:extLst>
          <p:ext xmlns:p="http://schemas.openxmlformats.org/presentationml/2006/main" uri="{D6D511B9-2390-475A-947B-AFAB55BFBCF1}">
            <pc226:cmChg xmlns:pc226="http://schemas.microsoft.com/office/powerpoint/2022/06/main/command" chg="mod">
              <pc226:chgData name="Arron Tyndall" userId="S::arron.tyndall@westyorks-ca.gov.uk::b44971bf-22bd-48ab-8883-84729920a0fa" providerId="AD" clId="Web-{4166F7E3-0990-BD85-EB51-191C5A8DD9F2}" dt="2023-11-01T15:48:08.621" v="87"/>
              <pc2:cmMkLst xmlns:pc2="http://schemas.microsoft.com/office/powerpoint/2019/9/main/command">
                <pc:docMk/>
                <pc:sldMk cId="880635381" sldId="357"/>
                <pc2:cmMk id="{B492685D-D80E-42C0-9F9E-EE7D8B3B3944}"/>
              </pc2:cmMkLst>
              <pc226:cmRplyChg chg="add">
                <pc226:chgData name="Arron Tyndall" userId="S::arron.tyndall@westyorks-ca.gov.uk::b44971bf-22bd-48ab-8883-84729920a0fa" providerId="AD" clId="Web-{4166F7E3-0990-BD85-EB51-191C5A8DD9F2}" dt="2023-11-01T15:48:08.621" v="87"/>
                <pc2:cmRplyMkLst xmlns:pc2="http://schemas.microsoft.com/office/powerpoint/2019/9/main/command">
                  <pc:docMk/>
                  <pc:sldMk cId="880635381" sldId="357"/>
                  <pc2:cmMk id="{B492685D-D80E-42C0-9F9E-EE7D8B3B3944}"/>
                  <pc2:cmRplyMk id="{32404FAC-1395-465A-A93F-6628F692B004}"/>
                </pc2:cmRplyMkLst>
              </pc226:cmRplyChg>
            </pc226:cmChg>
          </p:ext>
        </pc:extLst>
      </pc:sldChg>
      <pc:sldChg chg="delSp modSp modCm">
        <pc:chgData name="Arron Tyndall" userId="S::arron.tyndall@westyorks-ca.gov.uk::b44971bf-22bd-48ab-8883-84729920a0fa" providerId="AD" clId="Web-{4166F7E3-0990-BD85-EB51-191C5A8DD9F2}" dt="2023-11-01T15:55:07.507" v="149"/>
        <pc:sldMkLst>
          <pc:docMk/>
          <pc:sldMk cId="1081097300" sldId="358"/>
        </pc:sldMkLst>
        <pc:spChg chg="del">
          <ac:chgData name="Arron Tyndall" userId="S::arron.tyndall@westyorks-ca.gov.uk::b44971bf-22bd-48ab-8883-84729920a0fa" providerId="AD" clId="Web-{4166F7E3-0990-BD85-EB51-191C5A8DD9F2}" dt="2023-11-01T15:38:50.746" v="8"/>
          <ac:spMkLst>
            <pc:docMk/>
            <pc:sldMk cId="1081097300" sldId="358"/>
            <ac:spMk id="5" creationId="{E47B027E-3195-529C-918B-ACCA7380CAEA}"/>
          </ac:spMkLst>
        </pc:spChg>
        <pc:graphicFrameChg chg="mod modGraphic">
          <ac:chgData name="Arron Tyndall" userId="S::arron.tyndall@westyorks-ca.gov.uk::b44971bf-22bd-48ab-8883-84729920a0fa" providerId="AD" clId="Web-{4166F7E3-0990-BD85-EB51-191C5A8DD9F2}" dt="2023-11-01T15:55:07.507" v="149"/>
          <ac:graphicFrameMkLst>
            <pc:docMk/>
            <pc:sldMk cId="1081097300" sldId="358"/>
            <ac:graphicFrameMk id="8" creationId="{882E88B6-9124-9917-C31A-06DB1F4DC8BE}"/>
          </ac:graphicFrameMkLst>
        </pc:graphicFrameChg>
        <pc:extLst>
          <p:ext xmlns:p="http://schemas.openxmlformats.org/presentationml/2006/main" uri="{D6D511B9-2390-475A-947B-AFAB55BFBCF1}">
            <pc226:cmChg xmlns:pc226="http://schemas.microsoft.com/office/powerpoint/2022/06/main/command" chg="">
              <pc226:chgData name="Arron Tyndall" userId="S::arron.tyndall@westyorks-ca.gov.uk::b44971bf-22bd-48ab-8883-84729920a0fa" providerId="AD" clId="Web-{4166F7E3-0990-BD85-EB51-191C5A8DD9F2}" dt="2023-11-01T15:43:06.159" v="68"/>
              <pc2:cmMkLst xmlns:pc2="http://schemas.microsoft.com/office/powerpoint/2019/9/main/command">
                <pc:docMk/>
                <pc:sldMk cId="1081097300" sldId="358"/>
                <pc2:cmMk id="{F09629A6-8285-4A4F-B7B7-3ECE7C0C4E84}"/>
              </pc2:cmMkLst>
              <pc226:cmRplyChg chg="add">
                <pc226:chgData name="Arron Tyndall" userId="S::arron.tyndall@westyorks-ca.gov.uk::b44971bf-22bd-48ab-8883-84729920a0fa" providerId="AD" clId="Web-{4166F7E3-0990-BD85-EB51-191C5A8DD9F2}" dt="2023-11-01T15:43:06.159" v="68"/>
                <pc2:cmRplyMkLst xmlns:pc2="http://schemas.microsoft.com/office/powerpoint/2019/9/main/command">
                  <pc:docMk/>
                  <pc:sldMk cId="1081097300" sldId="358"/>
                  <pc2:cmMk id="{F09629A6-8285-4A4F-B7B7-3ECE7C0C4E84}"/>
                  <pc2:cmRplyMk id="{DA331D63-1936-42BA-8DA8-E938578C0EDA}"/>
                </pc2:cmRplyMkLst>
              </pc226:cmRplyChg>
            </pc226:cmChg>
          </p:ext>
        </pc:extLst>
      </pc:sldChg>
      <pc:sldChg chg="delSp modSp modCm">
        <pc:chgData name="Arron Tyndall" userId="S::arron.tyndall@westyorks-ca.gov.uk::b44971bf-22bd-48ab-8883-84729920a0fa" providerId="AD" clId="Web-{4166F7E3-0990-BD85-EB51-191C5A8DD9F2}" dt="2023-11-01T16:14:04.770" v="235" actId="20577"/>
        <pc:sldMkLst>
          <pc:docMk/>
          <pc:sldMk cId="3883013082" sldId="359"/>
        </pc:sldMkLst>
        <pc:spChg chg="mod">
          <ac:chgData name="Arron Tyndall" userId="S::arron.tyndall@westyorks-ca.gov.uk::b44971bf-22bd-48ab-8883-84729920a0fa" providerId="AD" clId="Web-{4166F7E3-0990-BD85-EB51-191C5A8DD9F2}" dt="2023-11-01T16:14:04.770" v="235" actId="20577"/>
          <ac:spMkLst>
            <pc:docMk/>
            <pc:sldMk cId="3883013082" sldId="359"/>
            <ac:spMk id="6" creationId="{38039F35-3797-632A-73B0-CFED8C076D7B}"/>
          </ac:spMkLst>
        </pc:spChg>
        <pc:spChg chg="del">
          <ac:chgData name="Arron Tyndall" userId="S::arron.tyndall@westyorks-ca.gov.uk::b44971bf-22bd-48ab-8883-84729920a0fa" providerId="AD" clId="Web-{4166F7E3-0990-BD85-EB51-191C5A8DD9F2}" dt="2023-11-01T16:01:10.429" v="208"/>
          <ac:spMkLst>
            <pc:docMk/>
            <pc:sldMk cId="3883013082" sldId="359"/>
            <ac:spMk id="8" creationId="{9BDB936E-A0A3-CB23-E00C-5F0250C8F144}"/>
          </ac:spMkLst>
        </pc:spChg>
        <pc:extLst>
          <p:ext xmlns:p="http://schemas.openxmlformats.org/presentationml/2006/main" uri="{D6D511B9-2390-475A-947B-AFAB55BFBCF1}">
            <pc226:cmChg xmlns:pc226="http://schemas.microsoft.com/office/powerpoint/2022/06/main/command" chg="mod">
              <pc226:chgData name="Arron Tyndall" userId="S::arron.tyndall@westyorks-ca.gov.uk::b44971bf-22bd-48ab-8883-84729920a0fa" providerId="AD" clId="Web-{4166F7E3-0990-BD85-EB51-191C5A8DD9F2}" dt="2023-11-01T16:03:29.018" v="234" actId="20577"/>
              <pc2:cmMkLst xmlns:pc2="http://schemas.microsoft.com/office/powerpoint/2019/9/main/command">
                <pc:docMk/>
                <pc:sldMk cId="3883013082" sldId="359"/>
                <pc2:cmMk id="{8FC3B6B8-26D5-482F-9D38-355370EF220D}"/>
              </pc2:cmMkLst>
            </pc226:cmChg>
          </p:ext>
        </pc:extLst>
      </pc:sldChg>
      <pc:sldChg chg="delSp">
        <pc:chgData name="Arron Tyndall" userId="S::arron.tyndall@westyorks-ca.gov.uk::b44971bf-22bd-48ab-8883-84729920a0fa" providerId="AD" clId="Web-{4166F7E3-0990-BD85-EB51-191C5A8DD9F2}" dt="2023-11-01T15:38:39.402" v="6"/>
        <pc:sldMkLst>
          <pc:docMk/>
          <pc:sldMk cId="549270894" sldId="360"/>
        </pc:sldMkLst>
        <pc:spChg chg="del">
          <ac:chgData name="Arron Tyndall" userId="S::arron.tyndall@westyorks-ca.gov.uk::b44971bf-22bd-48ab-8883-84729920a0fa" providerId="AD" clId="Web-{4166F7E3-0990-BD85-EB51-191C5A8DD9F2}" dt="2023-11-01T15:38:39.402" v="6"/>
          <ac:spMkLst>
            <pc:docMk/>
            <pc:sldMk cId="549270894" sldId="360"/>
            <ac:spMk id="19" creationId="{8437CC70-2FEF-FA52-74BB-6AE5901ABB47}"/>
          </ac:spMkLst>
        </pc:spChg>
      </pc:sldChg>
      <pc:sldChg chg="delSp modCm">
        <pc:chgData name="Arron Tyndall" userId="S::arron.tyndall@westyorks-ca.gov.uk::b44971bf-22bd-48ab-8883-84729920a0fa" providerId="AD" clId="Web-{4166F7E3-0990-BD85-EB51-191C5A8DD9F2}" dt="2023-11-01T15:49:20.326" v="88"/>
        <pc:sldMkLst>
          <pc:docMk/>
          <pc:sldMk cId="3572894256" sldId="361"/>
        </pc:sldMkLst>
        <pc:spChg chg="del">
          <ac:chgData name="Arron Tyndall" userId="S::arron.tyndall@westyorks-ca.gov.uk::b44971bf-22bd-48ab-8883-84729920a0fa" providerId="AD" clId="Web-{4166F7E3-0990-BD85-EB51-191C5A8DD9F2}" dt="2023-11-01T15:42:03.939" v="66"/>
          <ac:spMkLst>
            <pc:docMk/>
            <pc:sldMk cId="3572894256" sldId="361"/>
            <ac:spMk id="5" creationId="{F6657417-53FE-A812-0C07-9C7A81E0DFD6}"/>
          </ac:spMkLst>
        </pc:spChg>
        <pc:extLst>
          <p:ext xmlns:p="http://schemas.openxmlformats.org/presentationml/2006/main" uri="{D6D511B9-2390-475A-947B-AFAB55BFBCF1}">
            <pc226:cmChg xmlns:pc226="http://schemas.microsoft.com/office/powerpoint/2022/06/main/command" chg="">
              <pc226:chgData name="Arron Tyndall" userId="S::arron.tyndall@westyorks-ca.gov.uk::b44971bf-22bd-48ab-8883-84729920a0fa" providerId="AD" clId="Web-{4166F7E3-0990-BD85-EB51-191C5A8DD9F2}" dt="2023-11-01T15:49:20.326" v="88"/>
              <pc2:cmMkLst xmlns:pc2="http://schemas.microsoft.com/office/powerpoint/2019/9/main/command">
                <pc:docMk/>
                <pc:sldMk cId="3572894256" sldId="361"/>
                <pc2:cmMk id="{A0C9A512-CCD9-4F38-94F8-276D02BF0838}"/>
              </pc2:cmMkLst>
              <pc226:cmRplyChg chg="add">
                <pc226:chgData name="Arron Tyndall" userId="S::arron.tyndall@westyorks-ca.gov.uk::b44971bf-22bd-48ab-8883-84729920a0fa" providerId="AD" clId="Web-{4166F7E3-0990-BD85-EB51-191C5A8DD9F2}" dt="2023-11-01T15:49:20.326" v="88"/>
                <pc2:cmRplyMkLst xmlns:pc2="http://schemas.microsoft.com/office/powerpoint/2019/9/main/command">
                  <pc:docMk/>
                  <pc:sldMk cId="3572894256" sldId="361"/>
                  <pc2:cmMk id="{A0C9A512-CCD9-4F38-94F8-276D02BF0838}"/>
                  <pc2:cmRplyMk id="{E3928EAB-AC09-41F6-B028-B52D96DFDE2F}"/>
                </pc2:cmRplyMkLst>
              </pc226:cmRplyChg>
            </pc226:cmChg>
          </p:ext>
        </pc:extLst>
      </pc:sldChg>
    </pc:docChg>
  </pc:docChgLst>
  <pc:docChgLst>
    <pc:chgData name="Arron Tyndall" userId="S::arron.tyndall@westyorks-ca.gov.uk::b44971bf-22bd-48ab-8883-84729920a0fa" providerId="AD" clId="Web-{2DDF4450-01AC-1414-B51D-550DF06218B1}"/>
    <pc:docChg chg="addSld modSld sldOrd">
      <pc:chgData name="Arron Tyndall" userId="S::arron.tyndall@westyorks-ca.gov.uk::b44971bf-22bd-48ab-8883-84729920a0fa" providerId="AD" clId="Web-{2DDF4450-01AC-1414-B51D-550DF06218B1}" dt="2023-11-01T16:37:07.966" v="80" actId="20577"/>
      <pc:docMkLst>
        <pc:docMk/>
      </pc:docMkLst>
      <pc:sldChg chg="modSp add ord replId">
        <pc:chgData name="Arron Tyndall" userId="S::arron.tyndall@westyorks-ca.gov.uk::b44971bf-22bd-48ab-8883-84729920a0fa" providerId="AD" clId="Web-{2DDF4450-01AC-1414-B51D-550DF06218B1}" dt="2023-11-01T16:37:07.966" v="80" actId="20577"/>
        <pc:sldMkLst>
          <pc:docMk/>
          <pc:sldMk cId="3778079208" sldId="362"/>
        </pc:sldMkLst>
        <pc:spChg chg="mod">
          <ac:chgData name="Arron Tyndall" userId="S::arron.tyndall@westyorks-ca.gov.uk::b44971bf-22bd-48ab-8883-84729920a0fa" providerId="AD" clId="Web-{2DDF4450-01AC-1414-B51D-550DF06218B1}" dt="2023-11-01T16:35:09.821" v="8" actId="20577"/>
          <ac:spMkLst>
            <pc:docMk/>
            <pc:sldMk cId="3778079208" sldId="362"/>
            <ac:spMk id="7" creationId="{62D9989D-1F88-34F8-CB1C-F55F07319038}"/>
          </ac:spMkLst>
        </pc:spChg>
        <pc:spChg chg="mod">
          <ac:chgData name="Arron Tyndall" userId="S::arron.tyndall@westyorks-ca.gov.uk::b44971bf-22bd-48ab-8883-84729920a0fa" providerId="AD" clId="Web-{2DDF4450-01AC-1414-B51D-550DF06218B1}" dt="2023-11-01T16:37:07.966" v="80" actId="20577"/>
          <ac:spMkLst>
            <pc:docMk/>
            <pc:sldMk cId="3778079208" sldId="362"/>
            <ac:spMk id="8" creationId="{2D331C20-9EC7-D1B7-8888-966137E7D3F4}"/>
          </ac:spMkLst>
        </pc:spChg>
      </pc:sldChg>
    </pc:docChg>
  </pc:docChgLst>
  <pc:docChgLst>
    <pc:chgData name="Heather Waddington" userId="S::heather.waddington@westyorks-ca.gov.uk::7be864b7-9104-4338-9cdd-a5db92136088" providerId="AD" clId="Web-{19CAC66B-8068-63CA-B07A-22913A7C67C2}"/>
    <pc:docChg chg="mod">
      <pc:chgData name="Heather Waddington" userId="S::heather.waddington@westyorks-ca.gov.uk::7be864b7-9104-4338-9cdd-a5db92136088" providerId="AD" clId="Web-{19CAC66B-8068-63CA-B07A-22913A7C67C2}" dt="2023-11-01T15:50:21.047" v="1"/>
      <pc:docMkLst>
        <pc:docMk/>
      </pc:docMkLst>
      <pc:sldChg chg="modCm">
        <pc:chgData name="Heather Waddington" userId="S::heather.waddington@westyorks-ca.gov.uk::7be864b7-9104-4338-9cdd-a5db92136088" providerId="AD" clId="Web-{19CAC66B-8068-63CA-B07A-22913A7C67C2}" dt="2023-11-01T15:50:21.047" v="1"/>
        <pc:sldMkLst>
          <pc:docMk/>
          <pc:sldMk cId="1081097300" sldId="358"/>
        </pc:sldMkLst>
        <pc:extLst>
          <p:ext xmlns:p="http://schemas.openxmlformats.org/presentationml/2006/main" uri="{D6D511B9-2390-475A-947B-AFAB55BFBCF1}">
            <pc226:cmChg xmlns:pc226="http://schemas.microsoft.com/office/powerpoint/2022/06/main/command" chg="">
              <pc226:chgData name="Heather Waddington" userId="S::heather.waddington@westyorks-ca.gov.uk::7be864b7-9104-4338-9cdd-a5db92136088" providerId="AD" clId="Web-{19CAC66B-8068-63CA-B07A-22913A7C67C2}" dt="2023-11-01T15:50:21.047" v="1"/>
              <pc2:cmMkLst xmlns:pc2="http://schemas.microsoft.com/office/powerpoint/2019/9/main/command">
                <pc:docMk/>
                <pc:sldMk cId="1081097300" sldId="358"/>
                <pc2:cmMk id="{F09629A6-8285-4A4F-B7B7-3ECE7C0C4E84}"/>
              </pc2:cmMkLst>
              <pc226:cmRplyChg chg="add">
                <pc226:chgData name="Heather Waddington" userId="S::heather.waddington@westyorks-ca.gov.uk::7be864b7-9104-4338-9cdd-a5db92136088" providerId="AD" clId="Web-{19CAC66B-8068-63CA-B07A-22913A7C67C2}" dt="2023-11-01T15:50:21.047" v="1"/>
                <pc2:cmRplyMkLst xmlns:pc2="http://schemas.microsoft.com/office/powerpoint/2019/9/main/command">
                  <pc:docMk/>
                  <pc:sldMk cId="1081097300" sldId="358"/>
                  <pc2:cmMk id="{F09629A6-8285-4A4F-B7B7-3ECE7C0C4E84}"/>
                  <pc2:cmRplyMk id="{F02329E6-5324-4F1F-BC97-6F5549B41B52}"/>
                </pc2:cmRplyMkLst>
              </pc226:cmRplyChg>
            </pc226:cmChg>
          </p:ext>
        </pc:extLst>
      </pc:sldChg>
    </pc:docChg>
  </pc:docChgLst>
  <pc:docChgLst>
    <pc:chgData name="Arron Tyndall" userId="b44971bf-22bd-48ab-8883-84729920a0fa" providerId="ADAL" clId="{9FCDEDD5-43F0-43E5-AD88-D13AF6F2EE5D}"/>
    <pc:docChg chg="undo redo custSel addSld delSld modSld sldOrd delMainMaster">
      <pc:chgData name="Arron Tyndall" userId="b44971bf-22bd-48ab-8883-84729920a0fa" providerId="ADAL" clId="{9FCDEDD5-43F0-43E5-AD88-D13AF6F2EE5D}" dt="2023-11-08T15:17:33.404" v="1034"/>
      <pc:docMkLst>
        <pc:docMk/>
      </pc:docMkLst>
      <pc:sldChg chg="modNotesTx">
        <pc:chgData name="Arron Tyndall" userId="b44971bf-22bd-48ab-8883-84729920a0fa" providerId="ADAL" clId="{9FCDEDD5-43F0-43E5-AD88-D13AF6F2EE5D}" dt="2023-11-06T14:35:52.866" v="408" actId="20577"/>
        <pc:sldMkLst>
          <pc:docMk/>
          <pc:sldMk cId="2957565197" sldId="257"/>
        </pc:sldMkLst>
      </pc:sldChg>
      <pc:sldChg chg="modSp add del mod">
        <pc:chgData name="Arron Tyndall" userId="b44971bf-22bd-48ab-8883-84729920a0fa" providerId="ADAL" clId="{9FCDEDD5-43F0-43E5-AD88-D13AF6F2EE5D}" dt="2023-11-07T09:02:07.379" v="589"/>
        <pc:sldMkLst>
          <pc:docMk/>
          <pc:sldMk cId="1124760528" sldId="263"/>
        </pc:sldMkLst>
        <pc:spChg chg="mod">
          <ac:chgData name="Arron Tyndall" userId="b44971bf-22bd-48ab-8883-84729920a0fa" providerId="ADAL" clId="{9FCDEDD5-43F0-43E5-AD88-D13AF6F2EE5D}" dt="2023-11-07T09:02:07.379" v="589"/>
          <ac:spMkLst>
            <pc:docMk/>
            <pc:sldMk cId="1124760528" sldId="263"/>
            <ac:spMk id="2" creationId="{00000000-0000-0000-0000-000000000000}"/>
          </ac:spMkLst>
        </pc:spChg>
        <pc:spChg chg="mod">
          <ac:chgData name="Arron Tyndall" userId="b44971bf-22bd-48ab-8883-84729920a0fa" providerId="ADAL" clId="{9FCDEDD5-43F0-43E5-AD88-D13AF6F2EE5D}" dt="2023-11-07T09:02:07.379" v="589"/>
          <ac:spMkLst>
            <pc:docMk/>
            <pc:sldMk cId="1124760528" sldId="263"/>
            <ac:spMk id="8" creationId="{79AD0733-2DF5-2A14-5A6E-317A56985108}"/>
          </ac:spMkLst>
        </pc:spChg>
      </pc:sldChg>
      <pc:sldChg chg="add del">
        <pc:chgData name="Arron Tyndall" userId="b44971bf-22bd-48ab-8883-84729920a0fa" providerId="ADAL" clId="{9FCDEDD5-43F0-43E5-AD88-D13AF6F2EE5D}" dt="2023-11-07T09:02:07.379" v="589"/>
        <pc:sldMkLst>
          <pc:docMk/>
          <pc:sldMk cId="1956017339" sldId="271"/>
        </pc:sldMkLst>
      </pc:sldChg>
      <pc:sldChg chg="modSp mod modNotesTx">
        <pc:chgData name="Arron Tyndall" userId="b44971bf-22bd-48ab-8883-84729920a0fa" providerId="ADAL" clId="{9FCDEDD5-43F0-43E5-AD88-D13AF6F2EE5D}" dt="2023-11-06T14:37:21.960" v="432" actId="20577"/>
        <pc:sldMkLst>
          <pc:docMk/>
          <pc:sldMk cId="2983852889" sldId="275"/>
        </pc:sldMkLst>
        <pc:spChg chg="mod">
          <ac:chgData name="Arron Tyndall" userId="b44971bf-22bd-48ab-8883-84729920a0fa" providerId="ADAL" clId="{9FCDEDD5-43F0-43E5-AD88-D13AF6F2EE5D}" dt="2023-11-06T11:53:33.194" v="382" actId="20577"/>
          <ac:spMkLst>
            <pc:docMk/>
            <pc:sldMk cId="2983852889" sldId="275"/>
            <ac:spMk id="3" creationId="{CD9CA2E3-4098-7073-1F90-7413AD31DC57}"/>
          </ac:spMkLst>
        </pc:spChg>
      </pc:sldChg>
      <pc:sldChg chg="modNotesTx">
        <pc:chgData name="Arron Tyndall" userId="b44971bf-22bd-48ab-8883-84729920a0fa" providerId="ADAL" clId="{9FCDEDD5-43F0-43E5-AD88-D13AF6F2EE5D}" dt="2023-11-06T14:37:24.625" v="433" actId="20577"/>
        <pc:sldMkLst>
          <pc:docMk/>
          <pc:sldMk cId="2838552406" sldId="276"/>
        </pc:sldMkLst>
      </pc:sldChg>
      <pc:sldChg chg="add modTransition">
        <pc:chgData name="Arron Tyndall" userId="b44971bf-22bd-48ab-8883-84729920a0fa" providerId="ADAL" clId="{9FCDEDD5-43F0-43E5-AD88-D13AF6F2EE5D}" dt="2023-11-08T10:40:07.472" v="965"/>
        <pc:sldMkLst>
          <pc:docMk/>
          <pc:sldMk cId="2820963254" sldId="284"/>
        </pc:sldMkLst>
      </pc:sldChg>
      <pc:sldChg chg="modSp mod">
        <pc:chgData name="Arron Tyndall" userId="b44971bf-22bd-48ab-8883-84729920a0fa" providerId="ADAL" clId="{9FCDEDD5-43F0-43E5-AD88-D13AF6F2EE5D}" dt="2023-11-07T08:31:44.954" v="575" actId="20577"/>
        <pc:sldMkLst>
          <pc:docMk/>
          <pc:sldMk cId="3894600824" sldId="291"/>
        </pc:sldMkLst>
        <pc:spChg chg="mod">
          <ac:chgData name="Arron Tyndall" userId="b44971bf-22bd-48ab-8883-84729920a0fa" providerId="ADAL" clId="{9FCDEDD5-43F0-43E5-AD88-D13AF6F2EE5D}" dt="2023-11-07T08:31:44.954" v="575" actId="20577"/>
          <ac:spMkLst>
            <pc:docMk/>
            <pc:sldMk cId="3894600824" sldId="291"/>
            <ac:spMk id="7" creationId="{62D9989D-1F88-34F8-CB1C-F55F07319038}"/>
          </ac:spMkLst>
        </pc:spChg>
      </pc:sldChg>
      <pc:sldChg chg="modSp mod">
        <pc:chgData name="Arron Tyndall" userId="b44971bf-22bd-48ab-8883-84729920a0fa" providerId="ADAL" clId="{9FCDEDD5-43F0-43E5-AD88-D13AF6F2EE5D}" dt="2023-11-06T16:20:33.024" v="561" actId="13926"/>
        <pc:sldMkLst>
          <pc:docMk/>
          <pc:sldMk cId="4064305265" sldId="296"/>
        </pc:sldMkLst>
        <pc:spChg chg="mod">
          <ac:chgData name="Arron Tyndall" userId="b44971bf-22bd-48ab-8883-84729920a0fa" providerId="ADAL" clId="{9FCDEDD5-43F0-43E5-AD88-D13AF6F2EE5D}" dt="2023-11-06T16:20:33.024" v="561" actId="13926"/>
          <ac:spMkLst>
            <pc:docMk/>
            <pc:sldMk cId="4064305265" sldId="296"/>
            <ac:spMk id="2" creationId="{980C4239-0DD5-4BB8-1972-7E6B736FE54F}"/>
          </ac:spMkLst>
        </pc:spChg>
      </pc:sldChg>
      <pc:sldChg chg="del">
        <pc:chgData name="Arron Tyndall" userId="b44971bf-22bd-48ab-8883-84729920a0fa" providerId="ADAL" clId="{9FCDEDD5-43F0-43E5-AD88-D13AF6F2EE5D}" dt="2023-11-06T11:08:26.038" v="125" actId="47"/>
        <pc:sldMkLst>
          <pc:docMk/>
          <pc:sldMk cId="2913559349" sldId="315"/>
        </pc:sldMkLst>
      </pc:sldChg>
      <pc:sldChg chg="modSp mod">
        <pc:chgData name="Arron Tyndall" userId="b44971bf-22bd-48ab-8883-84729920a0fa" providerId="ADAL" clId="{9FCDEDD5-43F0-43E5-AD88-D13AF6F2EE5D}" dt="2023-11-06T11:51:26.484" v="381" actId="20577"/>
        <pc:sldMkLst>
          <pc:docMk/>
          <pc:sldMk cId="3609218669" sldId="333"/>
        </pc:sldMkLst>
        <pc:spChg chg="mod">
          <ac:chgData name="Arron Tyndall" userId="b44971bf-22bd-48ab-8883-84729920a0fa" providerId="ADAL" clId="{9FCDEDD5-43F0-43E5-AD88-D13AF6F2EE5D}" dt="2023-11-06T11:51:26.484" v="381" actId="20577"/>
          <ac:spMkLst>
            <pc:docMk/>
            <pc:sldMk cId="3609218669" sldId="333"/>
            <ac:spMk id="7" creationId="{62D9989D-1F88-34F8-CB1C-F55F07319038}"/>
          </ac:spMkLst>
        </pc:spChg>
      </pc:sldChg>
      <pc:sldChg chg="del">
        <pc:chgData name="Arron Tyndall" userId="b44971bf-22bd-48ab-8883-84729920a0fa" providerId="ADAL" clId="{9FCDEDD5-43F0-43E5-AD88-D13AF6F2EE5D}" dt="2023-11-06T11:49:36.329" v="320" actId="47"/>
        <pc:sldMkLst>
          <pc:docMk/>
          <pc:sldMk cId="1390184001" sldId="335"/>
        </pc:sldMkLst>
      </pc:sldChg>
      <pc:sldChg chg="del">
        <pc:chgData name="Arron Tyndall" userId="b44971bf-22bd-48ab-8883-84729920a0fa" providerId="ADAL" clId="{9FCDEDD5-43F0-43E5-AD88-D13AF6F2EE5D}" dt="2023-11-02T15:39:48.728" v="104" actId="47"/>
        <pc:sldMkLst>
          <pc:docMk/>
          <pc:sldMk cId="557689815" sldId="339"/>
        </pc:sldMkLst>
      </pc:sldChg>
      <pc:sldChg chg="del">
        <pc:chgData name="Arron Tyndall" userId="b44971bf-22bd-48ab-8883-84729920a0fa" providerId="ADAL" clId="{9FCDEDD5-43F0-43E5-AD88-D13AF6F2EE5D}" dt="2023-11-06T11:07:21.146" v="123" actId="47"/>
        <pc:sldMkLst>
          <pc:docMk/>
          <pc:sldMk cId="3222659651" sldId="341"/>
        </pc:sldMkLst>
      </pc:sldChg>
      <pc:sldChg chg="delSp modSp mod">
        <pc:chgData name="Arron Tyndall" userId="b44971bf-22bd-48ab-8883-84729920a0fa" providerId="ADAL" clId="{9FCDEDD5-43F0-43E5-AD88-D13AF6F2EE5D}" dt="2023-11-07T09:45:11.105" v="592" actId="478"/>
        <pc:sldMkLst>
          <pc:docMk/>
          <pc:sldMk cId="3912570652" sldId="343"/>
        </pc:sldMkLst>
        <pc:spChg chg="mod">
          <ac:chgData name="Arron Tyndall" userId="b44971bf-22bd-48ab-8883-84729920a0fa" providerId="ADAL" clId="{9FCDEDD5-43F0-43E5-AD88-D13AF6F2EE5D}" dt="2023-11-06T16:15:16.319" v="494" actId="13926"/>
          <ac:spMkLst>
            <pc:docMk/>
            <pc:sldMk cId="3912570652" sldId="343"/>
            <ac:spMk id="2" creationId="{980C4239-0DD5-4BB8-1972-7E6B736FE54F}"/>
          </ac:spMkLst>
        </pc:spChg>
        <pc:spChg chg="del">
          <ac:chgData name="Arron Tyndall" userId="b44971bf-22bd-48ab-8883-84729920a0fa" providerId="ADAL" clId="{9FCDEDD5-43F0-43E5-AD88-D13AF6F2EE5D}" dt="2023-11-07T09:45:11.105" v="592" actId="478"/>
          <ac:spMkLst>
            <pc:docMk/>
            <pc:sldMk cId="3912570652" sldId="343"/>
            <ac:spMk id="5" creationId="{F6657417-53FE-A812-0C07-9C7A81E0DFD6}"/>
          </ac:spMkLst>
        </pc:spChg>
      </pc:sldChg>
      <pc:sldChg chg="del">
        <pc:chgData name="Arron Tyndall" userId="b44971bf-22bd-48ab-8883-84729920a0fa" providerId="ADAL" clId="{9FCDEDD5-43F0-43E5-AD88-D13AF6F2EE5D}" dt="2023-11-06T11:07:24.340" v="124" actId="47"/>
        <pc:sldMkLst>
          <pc:docMk/>
          <pc:sldMk cId="1897429462" sldId="350"/>
        </pc:sldMkLst>
      </pc:sldChg>
      <pc:sldChg chg="del">
        <pc:chgData name="Arron Tyndall" userId="b44971bf-22bd-48ab-8883-84729920a0fa" providerId="ADAL" clId="{9FCDEDD5-43F0-43E5-AD88-D13AF6F2EE5D}" dt="2023-11-06T11:51:21.895" v="378" actId="47"/>
        <pc:sldMkLst>
          <pc:docMk/>
          <pc:sldMk cId="78264530" sldId="351"/>
        </pc:sldMkLst>
      </pc:sldChg>
      <pc:sldChg chg="del">
        <pc:chgData name="Arron Tyndall" userId="b44971bf-22bd-48ab-8883-84729920a0fa" providerId="ADAL" clId="{9FCDEDD5-43F0-43E5-AD88-D13AF6F2EE5D}" dt="2023-11-06T11:08:27.662" v="126" actId="47"/>
        <pc:sldMkLst>
          <pc:docMk/>
          <pc:sldMk cId="3517778100" sldId="352"/>
        </pc:sldMkLst>
      </pc:sldChg>
      <pc:sldChg chg="del">
        <pc:chgData name="Arron Tyndall" userId="b44971bf-22bd-48ab-8883-84729920a0fa" providerId="ADAL" clId="{9FCDEDD5-43F0-43E5-AD88-D13AF6F2EE5D}" dt="2023-11-02T15:39:49.931" v="105" actId="47"/>
        <pc:sldMkLst>
          <pc:docMk/>
          <pc:sldMk cId="2450153095" sldId="354"/>
        </pc:sldMkLst>
      </pc:sldChg>
      <pc:sldChg chg="modSp del mod">
        <pc:chgData name="Arron Tyndall" userId="b44971bf-22bd-48ab-8883-84729920a0fa" providerId="ADAL" clId="{9FCDEDD5-43F0-43E5-AD88-D13AF6F2EE5D}" dt="2023-11-07T09:44:59.267" v="591" actId="47"/>
        <pc:sldMkLst>
          <pc:docMk/>
          <pc:sldMk cId="880635381" sldId="357"/>
        </pc:sldMkLst>
        <pc:graphicFrameChg chg="modGraphic">
          <ac:chgData name="Arron Tyndall" userId="b44971bf-22bd-48ab-8883-84729920a0fa" providerId="ADAL" clId="{9FCDEDD5-43F0-43E5-AD88-D13AF6F2EE5D}" dt="2023-11-01T10:12:04.453" v="16" actId="20577"/>
          <ac:graphicFrameMkLst>
            <pc:docMk/>
            <pc:sldMk cId="880635381" sldId="357"/>
            <ac:graphicFrameMk id="8" creationId="{882E88B6-9124-9917-C31A-06DB1F4DC8BE}"/>
          </ac:graphicFrameMkLst>
        </pc:graphicFrameChg>
      </pc:sldChg>
      <pc:sldChg chg="modSp mod">
        <pc:chgData name="Arron Tyndall" userId="b44971bf-22bd-48ab-8883-84729920a0fa" providerId="ADAL" clId="{9FCDEDD5-43F0-43E5-AD88-D13AF6F2EE5D}" dt="2023-11-07T09:55:38.275" v="601"/>
        <pc:sldMkLst>
          <pc:docMk/>
          <pc:sldMk cId="1081097300" sldId="358"/>
        </pc:sldMkLst>
        <pc:graphicFrameChg chg="mod modGraphic">
          <ac:chgData name="Arron Tyndall" userId="b44971bf-22bd-48ab-8883-84729920a0fa" providerId="ADAL" clId="{9FCDEDD5-43F0-43E5-AD88-D13AF6F2EE5D}" dt="2023-11-07T09:55:38.275" v="601"/>
          <ac:graphicFrameMkLst>
            <pc:docMk/>
            <pc:sldMk cId="1081097300" sldId="358"/>
            <ac:graphicFrameMk id="8" creationId="{882E88B6-9124-9917-C31A-06DB1F4DC8BE}"/>
          </ac:graphicFrameMkLst>
        </pc:graphicFrameChg>
      </pc:sldChg>
      <pc:sldChg chg="modSp mod">
        <pc:chgData name="Arron Tyndall" userId="b44971bf-22bd-48ab-8883-84729920a0fa" providerId="ADAL" clId="{9FCDEDD5-43F0-43E5-AD88-D13AF6F2EE5D}" dt="2023-11-07T10:08:31.754" v="959" actId="20577"/>
        <pc:sldMkLst>
          <pc:docMk/>
          <pc:sldMk cId="3883013082" sldId="359"/>
        </pc:sldMkLst>
        <pc:spChg chg="mod">
          <ac:chgData name="Arron Tyndall" userId="b44971bf-22bd-48ab-8883-84729920a0fa" providerId="ADAL" clId="{9FCDEDD5-43F0-43E5-AD88-D13AF6F2EE5D}" dt="2023-11-07T10:08:31.754" v="959" actId="20577"/>
          <ac:spMkLst>
            <pc:docMk/>
            <pc:sldMk cId="3883013082" sldId="359"/>
            <ac:spMk id="6" creationId="{38039F35-3797-632A-73B0-CFED8C076D7B}"/>
          </ac:spMkLst>
        </pc:spChg>
      </pc:sldChg>
      <pc:sldChg chg="modSp del mod">
        <pc:chgData name="Arron Tyndall" userId="b44971bf-22bd-48ab-8883-84729920a0fa" providerId="ADAL" clId="{9FCDEDD5-43F0-43E5-AD88-D13AF6F2EE5D}" dt="2023-11-07T09:56:41.884" v="604" actId="47"/>
        <pc:sldMkLst>
          <pc:docMk/>
          <pc:sldMk cId="3778079208" sldId="362"/>
        </pc:sldMkLst>
        <pc:spChg chg="mod">
          <ac:chgData name="Arron Tyndall" userId="b44971bf-22bd-48ab-8883-84729920a0fa" providerId="ADAL" clId="{9FCDEDD5-43F0-43E5-AD88-D13AF6F2EE5D}" dt="2023-11-06T11:27:55.539" v="319" actId="20577"/>
          <ac:spMkLst>
            <pc:docMk/>
            <pc:sldMk cId="3778079208" sldId="362"/>
            <ac:spMk id="8" creationId="{2D331C20-9EC7-D1B7-8888-966137E7D3F4}"/>
          </ac:spMkLst>
        </pc:spChg>
      </pc:sldChg>
      <pc:sldChg chg="modSp add del ord setBg modAnim modNotes modNotesTx">
        <pc:chgData name="Arron Tyndall" userId="b44971bf-22bd-48ab-8883-84729920a0fa" providerId="ADAL" clId="{9FCDEDD5-43F0-43E5-AD88-D13AF6F2EE5D}" dt="2023-11-08T15:17:33.404" v="1034"/>
        <pc:sldMkLst>
          <pc:docMk/>
          <pc:sldMk cId="0" sldId="363"/>
        </pc:sldMkLst>
        <pc:spChg chg="mod">
          <ac:chgData name="Arron Tyndall" userId="b44971bf-22bd-48ab-8883-84729920a0fa" providerId="ADAL" clId="{9FCDEDD5-43F0-43E5-AD88-D13AF6F2EE5D}" dt="2023-11-02T15:45:44.912" v="116"/>
          <ac:spMkLst>
            <pc:docMk/>
            <pc:sldMk cId="0" sldId="363"/>
            <ac:spMk id="4098" creationId="{199173FF-CC4C-D58B-E7DB-BA75D72AA52E}"/>
          </ac:spMkLst>
        </pc:spChg>
        <pc:picChg chg="mod">
          <ac:chgData name="Arron Tyndall" userId="b44971bf-22bd-48ab-8883-84729920a0fa" providerId="ADAL" clId="{9FCDEDD5-43F0-43E5-AD88-D13AF6F2EE5D}" dt="2023-11-06T11:55:33.580" v="398" actId="14100"/>
          <ac:picMkLst>
            <pc:docMk/>
            <pc:sldMk cId="0" sldId="363"/>
            <ac:picMk id="4100" creationId="{EA0681BF-2AF5-C78C-2C6F-1F30F0A8921E}"/>
          </ac:picMkLst>
        </pc:picChg>
      </pc:sldChg>
      <pc:sldChg chg="modSp add del setBg modNotes modNotesTx">
        <pc:chgData name="Arron Tyndall" userId="b44971bf-22bd-48ab-8883-84729920a0fa" providerId="ADAL" clId="{9FCDEDD5-43F0-43E5-AD88-D13AF6F2EE5D}" dt="2023-11-06T14:37:53.097" v="443" actId="20577"/>
        <pc:sldMkLst>
          <pc:docMk/>
          <pc:sldMk cId="0" sldId="364"/>
        </pc:sldMkLst>
        <pc:spChg chg="mod">
          <ac:chgData name="Arron Tyndall" userId="b44971bf-22bd-48ab-8883-84729920a0fa" providerId="ADAL" clId="{9FCDEDD5-43F0-43E5-AD88-D13AF6F2EE5D}" dt="2023-11-02T15:45:44.912" v="116"/>
          <ac:spMkLst>
            <pc:docMk/>
            <pc:sldMk cId="0" sldId="364"/>
            <ac:spMk id="6146" creationId="{981F7493-B667-F9B3-8D59-7795F29BB1A7}"/>
          </ac:spMkLst>
        </pc:spChg>
      </pc:sldChg>
      <pc:sldChg chg="modSp mod modNotesTx">
        <pc:chgData name="Arron Tyndall" userId="b44971bf-22bd-48ab-8883-84729920a0fa" providerId="ADAL" clId="{9FCDEDD5-43F0-43E5-AD88-D13AF6F2EE5D}" dt="2023-11-06T14:36:46.328" v="425" actId="20577"/>
        <pc:sldMkLst>
          <pc:docMk/>
          <pc:sldMk cId="2993976675" sldId="943"/>
        </pc:sldMkLst>
        <pc:spChg chg="mod">
          <ac:chgData name="Arron Tyndall" userId="b44971bf-22bd-48ab-8883-84729920a0fa" providerId="ADAL" clId="{9FCDEDD5-43F0-43E5-AD88-D13AF6F2EE5D}" dt="2023-11-06T11:53:59.495" v="392" actId="20577"/>
          <ac:spMkLst>
            <pc:docMk/>
            <pc:sldMk cId="2993976675" sldId="943"/>
            <ac:spMk id="3" creationId="{91C88C12-99C7-59F4-5AFD-E2F78D0888AD}"/>
          </ac:spMkLst>
        </pc:spChg>
      </pc:sldChg>
      <pc:sldChg chg="modSp mod modNotesTx">
        <pc:chgData name="Arron Tyndall" userId="b44971bf-22bd-48ab-8883-84729920a0fa" providerId="ADAL" clId="{9FCDEDD5-43F0-43E5-AD88-D13AF6F2EE5D}" dt="2023-11-06T14:36:49.183" v="426" actId="20577"/>
        <pc:sldMkLst>
          <pc:docMk/>
          <pc:sldMk cId="771429246" sldId="944"/>
        </pc:sldMkLst>
        <pc:spChg chg="mod">
          <ac:chgData name="Arron Tyndall" userId="b44971bf-22bd-48ab-8883-84729920a0fa" providerId="ADAL" clId="{9FCDEDD5-43F0-43E5-AD88-D13AF6F2EE5D}" dt="2023-11-06T11:54:14.422" v="396" actId="20577"/>
          <ac:spMkLst>
            <pc:docMk/>
            <pc:sldMk cId="771429246" sldId="944"/>
            <ac:spMk id="3" creationId="{CD91A8D5-6ED2-AB8A-F7C6-4BA678C24AB8}"/>
          </ac:spMkLst>
        </pc:spChg>
      </pc:sldChg>
      <pc:sldChg chg="modNotesTx">
        <pc:chgData name="Arron Tyndall" userId="b44971bf-22bd-48ab-8883-84729920a0fa" providerId="ADAL" clId="{9FCDEDD5-43F0-43E5-AD88-D13AF6F2EE5D}" dt="2023-11-06T14:37:19.790" v="431" actId="20577"/>
        <pc:sldMkLst>
          <pc:docMk/>
          <pc:sldMk cId="1032482278" sldId="945"/>
        </pc:sldMkLst>
      </pc:sldChg>
      <pc:sldChg chg="modSp mod">
        <pc:chgData name="Arron Tyndall" userId="b44971bf-22bd-48ab-8883-84729920a0fa" providerId="ADAL" clId="{9FCDEDD5-43F0-43E5-AD88-D13AF6F2EE5D}" dt="2023-11-06T14:35:45.647" v="407" actId="255"/>
        <pc:sldMkLst>
          <pc:docMk/>
          <pc:sldMk cId="1592492832" sldId="946"/>
        </pc:sldMkLst>
        <pc:spChg chg="mod">
          <ac:chgData name="Arron Tyndall" userId="b44971bf-22bd-48ab-8883-84729920a0fa" providerId="ADAL" clId="{9FCDEDD5-43F0-43E5-AD88-D13AF6F2EE5D}" dt="2023-11-06T14:35:45.647" v="407" actId="255"/>
          <ac:spMkLst>
            <pc:docMk/>
            <pc:sldMk cId="1592492832" sldId="946"/>
            <ac:spMk id="2" creationId="{980C4239-0DD5-4BB8-1972-7E6B736FE54F}"/>
          </ac:spMkLst>
        </pc:spChg>
      </pc:sldChg>
      <pc:sldChg chg="modSp mod">
        <pc:chgData name="Arron Tyndall" userId="b44971bf-22bd-48ab-8883-84729920a0fa" providerId="ADAL" clId="{9FCDEDD5-43F0-43E5-AD88-D13AF6F2EE5D}" dt="2023-11-07T16:43:26.998" v="964" actId="20577"/>
        <pc:sldMkLst>
          <pc:docMk/>
          <pc:sldMk cId="679921513" sldId="947"/>
        </pc:sldMkLst>
        <pc:spChg chg="mod">
          <ac:chgData name="Arron Tyndall" userId="b44971bf-22bd-48ab-8883-84729920a0fa" providerId="ADAL" clId="{9FCDEDD5-43F0-43E5-AD88-D13AF6F2EE5D}" dt="2023-11-07T16:43:26.998" v="964" actId="20577"/>
          <ac:spMkLst>
            <pc:docMk/>
            <pc:sldMk cId="679921513" sldId="947"/>
            <ac:spMk id="2" creationId="{980C4239-0DD5-4BB8-1972-7E6B736FE54F}"/>
          </ac:spMkLst>
        </pc:spChg>
      </pc:sldChg>
      <pc:sldChg chg="modSp mod">
        <pc:chgData name="Arron Tyndall" userId="b44971bf-22bd-48ab-8883-84729920a0fa" providerId="ADAL" clId="{9FCDEDD5-43F0-43E5-AD88-D13AF6F2EE5D}" dt="2023-11-06T14:36:41.763" v="424" actId="255"/>
        <pc:sldMkLst>
          <pc:docMk/>
          <pc:sldMk cId="2950679336" sldId="948"/>
        </pc:sldMkLst>
        <pc:spChg chg="mod">
          <ac:chgData name="Arron Tyndall" userId="b44971bf-22bd-48ab-8883-84729920a0fa" providerId="ADAL" clId="{9FCDEDD5-43F0-43E5-AD88-D13AF6F2EE5D}" dt="2023-11-06T14:36:41.763" v="424" actId="255"/>
          <ac:spMkLst>
            <pc:docMk/>
            <pc:sldMk cId="2950679336" sldId="948"/>
            <ac:spMk id="2" creationId="{980C4239-0DD5-4BB8-1972-7E6B736FE54F}"/>
          </ac:spMkLst>
        </pc:spChg>
      </pc:sldChg>
      <pc:sldChg chg="modSp mod">
        <pc:chgData name="Arron Tyndall" userId="b44971bf-22bd-48ab-8883-84729920a0fa" providerId="ADAL" clId="{9FCDEDD5-43F0-43E5-AD88-D13AF6F2EE5D}" dt="2023-11-06T14:37:50.320" v="442" actId="255"/>
        <pc:sldMkLst>
          <pc:docMk/>
          <pc:sldMk cId="4201970706" sldId="949"/>
        </pc:sldMkLst>
        <pc:spChg chg="mod">
          <ac:chgData name="Arron Tyndall" userId="b44971bf-22bd-48ab-8883-84729920a0fa" providerId="ADAL" clId="{9FCDEDD5-43F0-43E5-AD88-D13AF6F2EE5D}" dt="2023-11-06T14:37:50.320" v="442" actId="255"/>
          <ac:spMkLst>
            <pc:docMk/>
            <pc:sldMk cId="4201970706" sldId="949"/>
            <ac:spMk id="2" creationId="{980C4239-0DD5-4BB8-1972-7E6B736FE54F}"/>
          </ac:spMkLst>
        </pc:spChg>
      </pc:sldChg>
      <pc:sldChg chg="modSp mod">
        <pc:chgData name="Arron Tyndall" userId="b44971bf-22bd-48ab-8883-84729920a0fa" providerId="ADAL" clId="{9FCDEDD5-43F0-43E5-AD88-D13AF6F2EE5D}" dt="2023-11-06T14:37:16.513" v="430" actId="255"/>
        <pc:sldMkLst>
          <pc:docMk/>
          <pc:sldMk cId="1609433110" sldId="950"/>
        </pc:sldMkLst>
        <pc:spChg chg="mod">
          <ac:chgData name="Arron Tyndall" userId="b44971bf-22bd-48ab-8883-84729920a0fa" providerId="ADAL" clId="{9FCDEDD5-43F0-43E5-AD88-D13AF6F2EE5D}" dt="2023-11-06T14:37:16.513" v="430" actId="255"/>
          <ac:spMkLst>
            <pc:docMk/>
            <pc:sldMk cId="1609433110" sldId="950"/>
            <ac:spMk id="2" creationId="{980C4239-0DD5-4BB8-1972-7E6B736FE54F}"/>
          </ac:spMkLst>
        </pc:spChg>
      </pc:sldChg>
      <pc:sldChg chg="add">
        <pc:chgData name="Arron Tyndall" userId="b44971bf-22bd-48ab-8883-84729920a0fa" providerId="ADAL" clId="{9FCDEDD5-43F0-43E5-AD88-D13AF6F2EE5D}" dt="2023-11-07T09:44:54.159" v="590"/>
        <pc:sldMkLst>
          <pc:docMk/>
          <pc:sldMk cId="87378951" sldId="951"/>
        </pc:sldMkLst>
      </pc:sldChg>
      <pc:sldChg chg="add">
        <pc:chgData name="Arron Tyndall" userId="b44971bf-22bd-48ab-8883-84729920a0fa" providerId="ADAL" clId="{9FCDEDD5-43F0-43E5-AD88-D13AF6F2EE5D}" dt="2023-11-07T08:32:11.588" v="576"/>
        <pc:sldMkLst>
          <pc:docMk/>
          <pc:sldMk cId="2981088939" sldId="951"/>
        </pc:sldMkLst>
      </pc:sldChg>
      <pc:sldChg chg="modSp add mod">
        <pc:chgData name="Arron Tyndall" userId="b44971bf-22bd-48ab-8883-84729920a0fa" providerId="ADAL" clId="{9FCDEDD5-43F0-43E5-AD88-D13AF6F2EE5D}" dt="2023-11-08T10:42:19.245" v="1016" actId="1036"/>
        <pc:sldMkLst>
          <pc:docMk/>
          <pc:sldMk cId="1420129670" sldId="952"/>
        </pc:sldMkLst>
        <pc:spChg chg="mod">
          <ac:chgData name="Arron Tyndall" userId="b44971bf-22bd-48ab-8883-84729920a0fa" providerId="ADAL" clId="{9FCDEDD5-43F0-43E5-AD88-D13AF6F2EE5D}" dt="2023-11-08T10:42:19.245" v="1016" actId="1036"/>
          <ac:spMkLst>
            <pc:docMk/>
            <pc:sldMk cId="1420129670" sldId="952"/>
            <ac:spMk id="7" creationId="{62D9989D-1F88-34F8-CB1C-F55F07319038}"/>
          </ac:spMkLst>
        </pc:spChg>
        <pc:spChg chg="mod">
          <ac:chgData name="Arron Tyndall" userId="b44971bf-22bd-48ab-8883-84729920a0fa" providerId="ADAL" clId="{9FCDEDD5-43F0-43E5-AD88-D13AF6F2EE5D}" dt="2023-11-08T10:42:15.905" v="1007" actId="1036"/>
          <ac:spMkLst>
            <pc:docMk/>
            <pc:sldMk cId="1420129670" sldId="952"/>
            <ac:spMk id="8" creationId="{2D331C20-9EC7-D1B7-8888-966137E7D3F4}"/>
          </ac:spMkLst>
        </pc:spChg>
      </pc:sldChg>
      <pc:sldChg chg="add">
        <pc:chgData name="Arron Tyndall" userId="b44971bf-22bd-48ab-8883-84729920a0fa" providerId="ADAL" clId="{9FCDEDD5-43F0-43E5-AD88-D13AF6F2EE5D}" dt="2023-11-07T08:32:11.588" v="576"/>
        <pc:sldMkLst>
          <pc:docMk/>
          <pc:sldMk cId="3241262019" sldId="952"/>
        </pc:sldMkLst>
      </pc:sldChg>
      <pc:sldChg chg="modTransition">
        <pc:chgData name="Arron Tyndall" userId="b44971bf-22bd-48ab-8883-84729920a0fa" providerId="ADAL" clId="{9FCDEDD5-43F0-43E5-AD88-D13AF6F2EE5D}" dt="2023-11-08T10:40:09.398" v="966"/>
        <pc:sldMkLst>
          <pc:docMk/>
          <pc:sldMk cId="3241262019" sldId="953"/>
        </pc:sldMkLst>
      </pc:sldChg>
      <pc:sldChg chg="modSp add mod">
        <pc:chgData name="Arron Tyndall" userId="b44971bf-22bd-48ab-8883-84729920a0fa" providerId="ADAL" clId="{9FCDEDD5-43F0-43E5-AD88-D13AF6F2EE5D}" dt="2023-11-07T09:55:56.402" v="603" actId="14734"/>
        <pc:sldMkLst>
          <pc:docMk/>
          <pc:sldMk cId="1597976171" sldId="2147470992"/>
        </pc:sldMkLst>
        <pc:graphicFrameChg chg="modGraphic">
          <ac:chgData name="Arron Tyndall" userId="b44971bf-22bd-48ab-8883-84729920a0fa" providerId="ADAL" clId="{9FCDEDD5-43F0-43E5-AD88-D13AF6F2EE5D}" dt="2023-11-07T09:55:56.402" v="603" actId="14734"/>
          <ac:graphicFrameMkLst>
            <pc:docMk/>
            <pc:sldMk cId="1597976171" sldId="2147470992"/>
            <ac:graphicFrameMk id="2" creationId="{4908EB49-671C-90B1-A407-B07340D998F6}"/>
          </ac:graphicFrameMkLst>
        </pc:graphicFrameChg>
      </pc:sldChg>
      <pc:sldChg chg="delSp modSp add mod modTransition">
        <pc:chgData name="Arron Tyndall" userId="b44971bf-22bd-48ab-8883-84729920a0fa" providerId="ADAL" clId="{9FCDEDD5-43F0-43E5-AD88-D13AF6F2EE5D}" dt="2023-11-08T10:44:35.054" v="1032"/>
        <pc:sldMkLst>
          <pc:docMk/>
          <pc:sldMk cId="2981088939" sldId="2147470993"/>
        </pc:sldMkLst>
        <pc:spChg chg="del">
          <ac:chgData name="Arron Tyndall" userId="b44971bf-22bd-48ab-8883-84729920a0fa" providerId="ADAL" clId="{9FCDEDD5-43F0-43E5-AD88-D13AF6F2EE5D}" dt="2023-11-08T10:43:28.731" v="1018" actId="478"/>
          <ac:spMkLst>
            <pc:docMk/>
            <pc:sldMk cId="2981088939" sldId="2147470993"/>
            <ac:spMk id="3" creationId="{AD6375D8-B8EF-CE91-2575-1E08989C9270}"/>
          </ac:spMkLst>
        </pc:spChg>
        <pc:graphicFrameChg chg="mod modGraphic">
          <ac:chgData name="Arron Tyndall" userId="b44971bf-22bd-48ab-8883-84729920a0fa" providerId="ADAL" clId="{9FCDEDD5-43F0-43E5-AD88-D13AF6F2EE5D}" dt="2023-11-08T10:44:27.898" v="1031" actId="1035"/>
          <ac:graphicFrameMkLst>
            <pc:docMk/>
            <pc:sldMk cId="2981088939" sldId="2147470993"/>
            <ac:graphicFrameMk id="6" creationId="{BF1F75A7-862E-22CD-02BD-5422A5156C52}"/>
          </ac:graphicFrameMkLst>
        </pc:graphicFrameChg>
      </pc:sldChg>
      <pc:sldMasterChg chg="del delSldLayout">
        <pc:chgData name="Arron Tyndall" userId="b44971bf-22bd-48ab-8883-84729920a0fa" providerId="ADAL" clId="{9FCDEDD5-43F0-43E5-AD88-D13AF6F2EE5D}" dt="2023-11-02T15:41:33.004" v="110" actId="47"/>
        <pc:sldMasterMkLst>
          <pc:docMk/>
          <pc:sldMasterMk cId="2771742928" sldId="2147483678"/>
        </pc:sldMasterMkLst>
        <pc:sldLayoutChg chg="del">
          <pc:chgData name="Arron Tyndall" userId="b44971bf-22bd-48ab-8883-84729920a0fa" providerId="ADAL" clId="{9FCDEDD5-43F0-43E5-AD88-D13AF6F2EE5D}" dt="2023-11-02T15:41:33.004" v="110" actId="47"/>
          <pc:sldLayoutMkLst>
            <pc:docMk/>
            <pc:sldMasterMk cId="2771742928" sldId="2147483678"/>
            <pc:sldLayoutMk cId="4234805153" sldId="2147483679"/>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873692218" sldId="2147483680"/>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2345989948" sldId="2147483681"/>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3650119510" sldId="2147483682"/>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2801174118" sldId="2147483683"/>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1172506236" sldId="2147483684"/>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4222979400" sldId="2147483685"/>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2406640737" sldId="2147483686"/>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1990535166" sldId="2147483687"/>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1940438616" sldId="2147483688"/>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1221517088" sldId="2147483689"/>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2918014328" sldId="2147483690"/>
          </pc:sldLayoutMkLst>
        </pc:sldLayoutChg>
        <pc:sldLayoutChg chg="del">
          <pc:chgData name="Arron Tyndall" userId="b44971bf-22bd-48ab-8883-84729920a0fa" providerId="ADAL" clId="{9FCDEDD5-43F0-43E5-AD88-D13AF6F2EE5D}" dt="2023-11-02T15:41:33.004" v="110" actId="47"/>
          <pc:sldLayoutMkLst>
            <pc:docMk/>
            <pc:sldMasterMk cId="2771742928" sldId="2147483678"/>
            <pc:sldLayoutMk cId="61677325" sldId="2147483691"/>
          </pc:sldLayoutMkLst>
        </pc:sldLayoutChg>
      </pc:sldMasterChg>
    </pc:docChg>
  </pc:docChgLst>
  <pc:docChgLst>
    <pc:chgData name="Arron Tyndall" userId="S::arron.tyndall@westyorks-ca.gov.uk::b44971bf-22bd-48ab-8883-84729920a0fa" providerId="AD" clId="Web-{E70390D8-0720-7CB3-4F63-03DAEB88FC4D}"/>
    <pc:docChg chg="modSld">
      <pc:chgData name="Arron Tyndall" userId="S::arron.tyndall@westyorks-ca.gov.uk::b44971bf-22bd-48ab-8883-84729920a0fa" providerId="AD" clId="Web-{E70390D8-0720-7CB3-4F63-03DAEB88FC4D}" dt="2023-11-02T11:46:46.327" v="19" actId="20577"/>
      <pc:docMkLst>
        <pc:docMk/>
      </pc:docMkLst>
      <pc:sldChg chg="modSp">
        <pc:chgData name="Arron Tyndall" userId="S::arron.tyndall@westyorks-ca.gov.uk::b44971bf-22bd-48ab-8883-84729920a0fa" providerId="AD" clId="Web-{E70390D8-0720-7CB3-4F63-03DAEB88FC4D}" dt="2023-11-02T11:46:46.327" v="19" actId="20577"/>
        <pc:sldMkLst>
          <pc:docMk/>
          <pc:sldMk cId="3883013082" sldId="359"/>
        </pc:sldMkLst>
        <pc:spChg chg="mod">
          <ac:chgData name="Arron Tyndall" userId="S::arron.tyndall@westyorks-ca.gov.uk::b44971bf-22bd-48ab-8883-84729920a0fa" providerId="AD" clId="Web-{E70390D8-0720-7CB3-4F63-03DAEB88FC4D}" dt="2023-11-02T11:46:46.327" v="19" actId="20577"/>
          <ac:spMkLst>
            <pc:docMk/>
            <pc:sldMk cId="3883013082" sldId="359"/>
            <ac:spMk id="6" creationId="{38039F35-3797-632A-73B0-CFED8C076D7B}"/>
          </ac:spMkLst>
        </pc:spChg>
      </pc:sldChg>
    </pc:docChg>
  </pc:docChgLst>
  <pc:docChgLst>
    <pc:chgData name="Michelle Burton" userId="S::michelle.burton@westyorks-ca.gov.uk::edb82ef1-0205-493f-b4cb-0aa9f299ca97" providerId="AD" clId="Web-{FAAB672B-A4C1-1827-82B0-0FA7F1A6343C}"/>
    <pc:docChg chg="sldOrd">
      <pc:chgData name="Michelle Burton" userId="S::michelle.burton@westyorks-ca.gov.uk::edb82ef1-0205-493f-b4cb-0aa9f299ca97" providerId="AD" clId="Web-{FAAB672B-A4C1-1827-82B0-0FA7F1A6343C}" dt="2023-11-07T19:36:35.566" v="0"/>
      <pc:docMkLst>
        <pc:docMk/>
      </pc:docMkLst>
      <pc:sldChg chg="ord">
        <pc:chgData name="Michelle Burton" userId="S::michelle.burton@westyorks-ca.gov.uk::edb82ef1-0205-493f-b4cb-0aa9f299ca97" providerId="AD" clId="Web-{FAAB672B-A4C1-1827-82B0-0FA7F1A6343C}" dt="2023-11-07T19:36:35.566" v="0"/>
        <pc:sldMkLst>
          <pc:docMk/>
          <pc:sldMk cId="3330779477" sldId="365"/>
        </pc:sldMkLst>
      </pc:sldChg>
    </pc:docChg>
  </pc:docChgLst>
  <pc:docChgLst>
    <pc:chgData name="Arron Tyndall" userId="S::arron.tyndall@westyorks-ca.gov.uk::b44971bf-22bd-48ab-8883-84729920a0fa" providerId="AD" clId="Web-{A1F4C57B-3935-35A3-1AB6-8F45706309CB}"/>
    <pc:docChg chg="modSld">
      <pc:chgData name="Arron Tyndall" userId="S::arron.tyndall@westyorks-ca.gov.uk::b44971bf-22bd-48ab-8883-84729920a0fa" providerId="AD" clId="Web-{A1F4C57B-3935-35A3-1AB6-8F45706309CB}" dt="2023-11-02T09:21:08.523" v="1"/>
      <pc:docMkLst>
        <pc:docMk/>
      </pc:docMkLst>
      <pc:sldChg chg="modSp">
        <pc:chgData name="Arron Tyndall" userId="S::arron.tyndall@westyorks-ca.gov.uk::b44971bf-22bd-48ab-8883-84729920a0fa" providerId="AD" clId="Web-{A1F4C57B-3935-35A3-1AB6-8F45706309CB}" dt="2023-11-02T09:21:08.523" v="1"/>
        <pc:sldMkLst>
          <pc:docMk/>
          <pc:sldMk cId="1081097300" sldId="358"/>
        </pc:sldMkLst>
        <pc:graphicFrameChg chg="mod modGraphic">
          <ac:chgData name="Arron Tyndall" userId="S::arron.tyndall@westyorks-ca.gov.uk::b44971bf-22bd-48ab-8883-84729920a0fa" providerId="AD" clId="Web-{A1F4C57B-3935-35A3-1AB6-8F45706309CB}" dt="2023-11-02T09:21:08.523" v="1"/>
          <ac:graphicFrameMkLst>
            <pc:docMk/>
            <pc:sldMk cId="1081097300" sldId="358"/>
            <ac:graphicFrameMk id="8" creationId="{882E88B6-9124-9917-C31A-06DB1F4DC8BE}"/>
          </ac:graphicFrameMkLst>
        </pc:graphicFrameChg>
      </pc:sldChg>
    </pc:docChg>
  </pc:docChgLst>
  <pc:docChgLst>
    <pc:chgData name="Andrew Wilson" userId="a39e7be5-4338-419e-b9de-7b4911992dd1" providerId="ADAL" clId="{DF8A0AAD-8BF9-48D1-8283-C9D3950A1D14}"/>
    <pc:docChg chg="undo custSel addSld delSld modSld sldOrd modMainMaster">
      <pc:chgData name="Andrew Wilson" userId="a39e7be5-4338-419e-b9de-7b4911992dd1" providerId="ADAL" clId="{DF8A0AAD-8BF9-48D1-8283-C9D3950A1D14}" dt="2023-11-01T09:50:38.116" v="787" actId="1076"/>
      <pc:docMkLst>
        <pc:docMk/>
      </pc:docMkLst>
      <pc:sldChg chg="addSp delSp modSp mod">
        <pc:chgData name="Andrew Wilson" userId="a39e7be5-4338-419e-b9de-7b4911992dd1" providerId="ADAL" clId="{DF8A0AAD-8BF9-48D1-8283-C9D3950A1D14}" dt="2023-10-26T10:56:12.040" v="424" actId="478"/>
        <pc:sldMkLst>
          <pc:docMk/>
          <pc:sldMk cId="1242805385" sldId="256"/>
        </pc:sldMkLst>
        <pc:picChg chg="add del mod">
          <ac:chgData name="Andrew Wilson" userId="a39e7be5-4338-419e-b9de-7b4911992dd1" providerId="ADAL" clId="{DF8A0AAD-8BF9-48D1-8283-C9D3950A1D14}" dt="2023-10-26T10:56:12.040" v="424" actId="478"/>
          <ac:picMkLst>
            <pc:docMk/>
            <pc:sldMk cId="1242805385" sldId="256"/>
            <ac:picMk id="2" creationId="{30D49438-DBDB-10E4-A605-AB45C148D9B7}"/>
          </ac:picMkLst>
        </pc:picChg>
      </pc:sldChg>
      <pc:sldChg chg="addSp delSp modSp mod">
        <pc:chgData name="Andrew Wilson" userId="a39e7be5-4338-419e-b9de-7b4911992dd1" providerId="ADAL" clId="{DF8A0AAD-8BF9-48D1-8283-C9D3950A1D14}" dt="2023-10-26T10:56:23.949" v="425" actId="478"/>
        <pc:sldMkLst>
          <pc:docMk/>
          <pc:sldMk cId="3286818554" sldId="259"/>
        </pc:sldMkLst>
        <pc:spChg chg="mod">
          <ac:chgData name="Andrew Wilson" userId="a39e7be5-4338-419e-b9de-7b4911992dd1" providerId="ADAL" clId="{DF8A0AAD-8BF9-48D1-8283-C9D3950A1D14}" dt="2023-10-26T10:11:32.097" v="84" actId="313"/>
          <ac:spMkLst>
            <pc:docMk/>
            <pc:sldMk cId="3286818554" sldId="259"/>
            <ac:spMk id="2" creationId="{980C4239-0DD5-4BB8-1972-7E6B736FE54F}"/>
          </ac:spMkLst>
        </pc:spChg>
        <pc:picChg chg="add del mod">
          <ac:chgData name="Andrew Wilson" userId="a39e7be5-4338-419e-b9de-7b4911992dd1" providerId="ADAL" clId="{DF8A0AAD-8BF9-48D1-8283-C9D3950A1D14}" dt="2023-10-26T10:56:23.949" v="425" actId="478"/>
          <ac:picMkLst>
            <pc:docMk/>
            <pc:sldMk cId="3286818554" sldId="259"/>
            <ac:picMk id="3" creationId="{6DB6C010-0042-307F-BB5F-453300D2DF0D}"/>
          </ac:picMkLst>
        </pc:picChg>
      </pc:sldChg>
      <pc:sldChg chg="modSp mod">
        <pc:chgData name="Andrew Wilson" userId="a39e7be5-4338-419e-b9de-7b4911992dd1" providerId="ADAL" clId="{DF8A0AAD-8BF9-48D1-8283-C9D3950A1D14}" dt="2023-10-26T10:11:00.003" v="19" actId="20577"/>
        <pc:sldMkLst>
          <pc:docMk/>
          <pc:sldMk cId="1020066651" sldId="273"/>
        </pc:sldMkLst>
        <pc:spChg chg="mod">
          <ac:chgData name="Andrew Wilson" userId="a39e7be5-4338-419e-b9de-7b4911992dd1" providerId="ADAL" clId="{DF8A0AAD-8BF9-48D1-8283-C9D3950A1D14}" dt="2023-10-26T10:11:00.003" v="19" actId="20577"/>
          <ac:spMkLst>
            <pc:docMk/>
            <pc:sldMk cId="1020066651" sldId="273"/>
            <ac:spMk id="8" creationId="{2D331C20-9EC7-D1B7-8888-966137E7D3F4}"/>
          </ac:spMkLst>
        </pc:spChg>
      </pc:sldChg>
      <pc:sldChg chg="addSp delSp modSp mod">
        <pc:chgData name="Andrew Wilson" userId="a39e7be5-4338-419e-b9de-7b4911992dd1" providerId="ADAL" clId="{DF8A0AAD-8BF9-48D1-8283-C9D3950A1D14}" dt="2023-11-01T09:38:04.572" v="441" actId="113"/>
        <pc:sldMkLst>
          <pc:docMk/>
          <pc:sldMk cId="2285840424" sldId="277"/>
        </pc:sldMkLst>
        <pc:spChg chg="mod">
          <ac:chgData name="Andrew Wilson" userId="a39e7be5-4338-419e-b9de-7b4911992dd1" providerId="ADAL" clId="{DF8A0AAD-8BF9-48D1-8283-C9D3950A1D14}" dt="2023-11-01T09:38:04.572" v="441" actId="113"/>
          <ac:spMkLst>
            <pc:docMk/>
            <pc:sldMk cId="2285840424" sldId="277"/>
            <ac:spMk id="3" creationId="{1ED2822B-BAFC-6D77-4C9C-BAD52A34C138}"/>
          </ac:spMkLst>
        </pc:spChg>
        <pc:picChg chg="add del mod">
          <ac:chgData name="Andrew Wilson" userId="a39e7be5-4338-419e-b9de-7b4911992dd1" providerId="ADAL" clId="{DF8A0AAD-8BF9-48D1-8283-C9D3950A1D14}" dt="2023-10-26T10:59:27.404" v="436" actId="478"/>
          <ac:picMkLst>
            <pc:docMk/>
            <pc:sldMk cId="2285840424" sldId="277"/>
            <ac:picMk id="5" creationId="{E74D2009-1F1A-8F7A-97D2-8908D9FCA432}"/>
          </ac:picMkLst>
        </pc:picChg>
      </pc:sldChg>
      <pc:sldChg chg="ord">
        <pc:chgData name="Andrew Wilson" userId="a39e7be5-4338-419e-b9de-7b4911992dd1" providerId="ADAL" clId="{DF8A0AAD-8BF9-48D1-8283-C9D3950A1D14}" dt="2023-10-31T15:17:55.313" v="438"/>
        <pc:sldMkLst>
          <pc:docMk/>
          <pc:sldMk cId="999991714" sldId="282"/>
        </pc:sldMkLst>
      </pc:sldChg>
      <pc:sldChg chg="ord">
        <pc:chgData name="Andrew Wilson" userId="a39e7be5-4338-419e-b9de-7b4911992dd1" providerId="ADAL" clId="{DF8A0AAD-8BF9-48D1-8283-C9D3950A1D14}" dt="2023-10-26T10:27:14.284" v="211"/>
        <pc:sldMkLst>
          <pc:docMk/>
          <pc:sldMk cId="479179832" sldId="283"/>
        </pc:sldMkLst>
      </pc:sldChg>
      <pc:sldChg chg="ord">
        <pc:chgData name="Andrew Wilson" userId="a39e7be5-4338-419e-b9de-7b4911992dd1" providerId="ADAL" clId="{DF8A0AAD-8BF9-48D1-8283-C9D3950A1D14}" dt="2023-10-26T10:27:14.284" v="211"/>
        <pc:sldMkLst>
          <pc:docMk/>
          <pc:sldMk cId="3326699100" sldId="285"/>
        </pc:sldMkLst>
      </pc:sldChg>
      <pc:sldChg chg="modSp mod">
        <pc:chgData name="Andrew Wilson" userId="a39e7be5-4338-419e-b9de-7b4911992dd1" providerId="ADAL" clId="{DF8A0AAD-8BF9-48D1-8283-C9D3950A1D14}" dt="2023-10-26T10:17:21.635" v="134" actId="20577"/>
        <pc:sldMkLst>
          <pc:docMk/>
          <pc:sldMk cId="4064305265" sldId="296"/>
        </pc:sldMkLst>
        <pc:spChg chg="mod">
          <ac:chgData name="Andrew Wilson" userId="a39e7be5-4338-419e-b9de-7b4911992dd1" providerId="ADAL" clId="{DF8A0AAD-8BF9-48D1-8283-C9D3950A1D14}" dt="2023-10-26T10:17:21.635" v="134" actId="20577"/>
          <ac:spMkLst>
            <pc:docMk/>
            <pc:sldMk cId="4064305265" sldId="296"/>
            <ac:spMk id="2" creationId="{980C4239-0DD5-4BB8-1972-7E6B736FE54F}"/>
          </ac:spMkLst>
        </pc:spChg>
      </pc:sldChg>
      <pc:sldChg chg="modSp mod">
        <pc:chgData name="Andrew Wilson" userId="a39e7be5-4338-419e-b9de-7b4911992dd1" providerId="ADAL" clId="{DF8A0AAD-8BF9-48D1-8283-C9D3950A1D14}" dt="2023-10-26T10:25:46.280" v="209" actId="20577"/>
        <pc:sldMkLst>
          <pc:docMk/>
          <pc:sldMk cId="3084981586" sldId="297"/>
        </pc:sldMkLst>
        <pc:spChg chg="mod">
          <ac:chgData name="Andrew Wilson" userId="a39e7be5-4338-419e-b9de-7b4911992dd1" providerId="ADAL" clId="{DF8A0AAD-8BF9-48D1-8283-C9D3950A1D14}" dt="2023-10-26T10:25:46.280" v="209" actId="20577"/>
          <ac:spMkLst>
            <pc:docMk/>
            <pc:sldMk cId="3084981586" sldId="297"/>
            <ac:spMk id="3" creationId="{1ED2822B-BAFC-6D77-4C9C-BAD52A34C138}"/>
          </ac:spMkLst>
        </pc:spChg>
      </pc:sldChg>
      <pc:sldChg chg="modSp mod">
        <pc:chgData name="Andrew Wilson" userId="a39e7be5-4338-419e-b9de-7b4911992dd1" providerId="ADAL" clId="{DF8A0AAD-8BF9-48D1-8283-C9D3950A1D14}" dt="2023-10-26T10:38:05.144" v="384" actId="2711"/>
        <pc:sldMkLst>
          <pc:docMk/>
          <pc:sldMk cId="2720429521" sldId="298"/>
        </pc:sldMkLst>
        <pc:spChg chg="mod">
          <ac:chgData name="Andrew Wilson" userId="a39e7be5-4338-419e-b9de-7b4911992dd1" providerId="ADAL" clId="{DF8A0AAD-8BF9-48D1-8283-C9D3950A1D14}" dt="2023-10-26T10:38:05.144" v="384" actId="2711"/>
          <ac:spMkLst>
            <pc:docMk/>
            <pc:sldMk cId="2720429521" sldId="298"/>
            <ac:spMk id="3" creationId="{1ED2822B-BAFC-6D77-4C9C-BAD52A34C138}"/>
          </ac:spMkLst>
        </pc:spChg>
      </pc:sldChg>
      <pc:sldChg chg="modSp mod">
        <pc:chgData name="Andrew Wilson" userId="a39e7be5-4338-419e-b9de-7b4911992dd1" providerId="ADAL" clId="{DF8A0AAD-8BF9-48D1-8283-C9D3950A1D14}" dt="2023-10-26T10:30:58.230" v="256" actId="20577"/>
        <pc:sldMkLst>
          <pc:docMk/>
          <pc:sldMk cId="68165084" sldId="299"/>
        </pc:sldMkLst>
        <pc:spChg chg="mod">
          <ac:chgData name="Andrew Wilson" userId="a39e7be5-4338-419e-b9de-7b4911992dd1" providerId="ADAL" clId="{DF8A0AAD-8BF9-48D1-8283-C9D3950A1D14}" dt="2023-10-26T10:30:58.230" v="256" actId="20577"/>
          <ac:spMkLst>
            <pc:docMk/>
            <pc:sldMk cId="68165084" sldId="299"/>
            <ac:spMk id="8" creationId="{2D331C20-9EC7-D1B7-8888-966137E7D3F4}"/>
          </ac:spMkLst>
        </pc:spChg>
      </pc:sldChg>
      <pc:sldChg chg="modSp mod">
        <pc:chgData name="Andrew Wilson" userId="a39e7be5-4338-419e-b9de-7b4911992dd1" providerId="ADAL" clId="{DF8A0AAD-8BF9-48D1-8283-C9D3950A1D14}" dt="2023-10-26T10:21:10.333" v="183" actId="20577"/>
        <pc:sldMkLst>
          <pc:docMk/>
          <pc:sldMk cId="4244219463" sldId="304"/>
        </pc:sldMkLst>
        <pc:spChg chg="mod">
          <ac:chgData name="Andrew Wilson" userId="a39e7be5-4338-419e-b9de-7b4911992dd1" providerId="ADAL" clId="{DF8A0AAD-8BF9-48D1-8283-C9D3950A1D14}" dt="2023-10-26T10:21:10.333" v="183" actId="20577"/>
          <ac:spMkLst>
            <pc:docMk/>
            <pc:sldMk cId="4244219463" sldId="304"/>
            <ac:spMk id="3" creationId="{1ED2822B-BAFC-6D77-4C9C-BAD52A34C138}"/>
          </ac:spMkLst>
        </pc:spChg>
      </pc:sldChg>
      <pc:sldChg chg="modSp mod">
        <pc:chgData name="Andrew Wilson" userId="a39e7be5-4338-419e-b9de-7b4911992dd1" providerId="ADAL" clId="{DF8A0AAD-8BF9-48D1-8283-C9D3950A1D14}" dt="2023-10-26T10:41:57.803" v="408"/>
        <pc:sldMkLst>
          <pc:docMk/>
          <pc:sldMk cId="160742465" sldId="308"/>
        </pc:sldMkLst>
        <pc:spChg chg="mod">
          <ac:chgData name="Andrew Wilson" userId="a39e7be5-4338-419e-b9de-7b4911992dd1" providerId="ADAL" clId="{DF8A0AAD-8BF9-48D1-8283-C9D3950A1D14}" dt="2023-10-26T10:41:57.803" v="408"/>
          <ac:spMkLst>
            <pc:docMk/>
            <pc:sldMk cId="160742465" sldId="308"/>
            <ac:spMk id="3" creationId="{1ED2822B-BAFC-6D77-4C9C-BAD52A34C138}"/>
          </ac:spMkLst>
        </pc:spChg>
      </pc:sldChg>
      <pc:sldChg chg="addCm">
        <pc:chgData name="Andrew Wilson" userId="a39e7be5-4338-419e-b9de-7b4911992dd1" providerId="ADAL" clId="{DF8A0AAD-8BF9-48D1-8283-C9D3950A1D14}" dt="2023-10-26T10:43:47.906" v="409"/>
        <pc:sldMkLst>
          <pc:docMk/>
          <pc:sldMk cId="3103067506" sldId="311"/>
        </pc:sldMkLst>
        <pc:extLst>
          <p:ext xmlns:p="http://schemas.openxmlformats.org/presentationml/2006/main" uri="{D6D511B9-2390-475A-947B-AFAB55BFBCF1}">
            <pc226:cmChg xmlns:pc226="http://schemas.microsoft.com/office/powerpoint/2022/06/main/command" chg="add">
              <pc226:chgData name="Andrew Wilson" userId="a39e7be5-4338-419e-b9de-7b4911992dd1" providerId="ADAL" clId="{DF8A0AAD-8BF9-48D1-8283-C9D3950A1D14}" dt="2023-10-26T10:43:47.906" v="409"/>
              <pc2:cmMkLst xmlns:pc2="http://schemas.microsoft.com/office/powerpoint/2019/9/main/command">
                <pc:docMk/>
                <pc:sldMk cId="3103067506" sldId="311"/>
                <pc2:cmMk id="{4242D33B-8E10-4EF6-9C2E-22DB800071A7}"/>
              </pc2:cmMkLst>
            </pc226:cmChg>
          </p:ext>
        </pc:extLst>
      </pc:sldChg>
      <pc:sldChg chg="modSp mod">
        <pc:chgData name="Andrew Wilson" userId="a39e7be5-4338-419e-b9de-7b4911992dd1" providerId="ADAL" clId="{DF8A0AAD-8BF9-48D1-8283-C9D3950A1D14}" dt="2023-10-26T10:49:35.462" v="415" actId="20577"/>
        <pc:sldMkLst>
          <pc:docMk/>
          <pc:sldMk cId="2473577972" sldId="320"/>
        </pc:sldMkLst>
        <pc:graphicFrameChg chg="modGraphic">
          <ac:chgData name="Andrew Wilson" userId="a39e7be5-4338-419e-b9de-7b4911992dd1" providerId="ADAL" clId="{DF8A0AAD-8BF9-48D1-8283-C9D3950A1D14}" dt="2023-10-26T10:49:35.462" v="415" actId="20577"/>
          <ac:graphicFrameMkLst>
            <pc:docMk/>
            <pc:sldMk cId="2473577972" sldId="320"/>
            <ac:graphicFrameMk id="5" creationId="{66CB9CAC-CB28-1393-33B0-FF610A2413CA}"/>
          </ac:graphicFrameMkLst>
        </pc:graphicFrameChg>
      </pc:sldChg>
      <pc:sldChg chg="modSp mod">
        <pc:chgData name="Andrew Wilson" userId="a39e7be5-4338-419e-b9de-7b4911992dd1" providerId="ADAL" clId="{DF8A0AAD-8BF9-48D1-8283-C9D3950A1D14}" dt="2023-10-26T10:47:20.618" v="410" actId="113"/>
        <pc:sldMkLst>
          <pc:docMk/>
          <pc:sldMk cId="363383989" sldId="323"/>
        </pc:sldMkLst>
        <pc:spChg chg="mod">
          <ac:chgData name="Andrew Wilson" userId="a39e7be5-4338-419e-b9de-7b4911992dd1" providerId="ADAL" clId="{DF8A0AAD-8BF9-48D1-8283-C9D3950A1D14}" dt="2023-10-26T10:47:20.618" v="410" actId="113"/>
          <ac:spMkLst>
            <pc:docMk/>
            <pc:sldMk cId="363383989" sldId="323"/>
            <ac:spMk id="8" creationId="{2D331C20-9EC7-D1B7-8888-966137E7D3F4}"/>
          </ac:spMkLst>
        </pc:spChg>
      </pc:sldChg>
      <pc:sldChg chg="addCm">
        <pc:chgData name="Andrew Wilson" userId="a39e7be5-4338-419e-b9de-7b4911992dd1" providerId="ADAL" clId="{DF8A0AAD-8BF9-48D1-8283-C9D3950A1D14}" dt="2023-10-26T10:47:42.793" v="411"/>
        <pc:sldMkLst>
          <pc:docMk/>
          <pc:sldMk cId="1895297904" sldId="324"/>
        </pc:sldMkLst>
        <pc:extLst>
          <p:ext xmlns:p="http://schemas.openxmlformats.org/presentationml/2006/main" uri="{D6D511B9-2390-475A-947B-AFAB55BFBCF1}">
            <pc226:cmChg xmlns:pc226="http://schemas.microsoft.com/office/powerpoint/2022/06/main/command" chg="add">
              <pc226:chgData name="Andrew Wilson" userId="a39e7be5-4338-419e-b9de-7b4911992dd1" providerId="ADAL" clId="{DF8A0AAD-8BF9-48D1-8283-C9D3950A1D14}" dt="2023-10-26T10:47:42.793" v="411"/>
              <pc2:cmMkLst xmlns:pc2="http://schemas.microsoft.com/office/powerpoint/2019/9/main/command">
                <pc:docMk/>
                <pc:sldMk cId="1895297904" sldId="324"/>
                <pc2:cmMk id="{286D181C-BA2B-410E-8C23-A540CACABD73}"/>
              </pc2:cmMkLst>
            </pc226:cmChg>
          </p:ext>
        </pc:extLst>
      </pc:sldChg>
      <pc:sldChg chg="modSp mod">
        <pc:chgData name="Andrew Wilson" userId="a39e7be5-4338-419e-b9de-7b4911992dd1" providerId="ADAL" clId="{DF8A0AAD-8BF9-48D1-8283-C9D3950A1D14}" dt="2023-10-26T10:48:10.696" v="413" actId="113"/>
        <pc:sldMkLst>
          <pc:docMk/>
          <pc:sldMk cId="2464955540" sldId="327"/>
        </pc:sldMkLst>
        <pc:spChg chg="mod">
          <ac:chgData name="Andrew Wilson" userId="a39e7be5-4338-419e-b9de-7b4911992dd1" providerId="ADAL" clId="{DF8A0AAD-8BF9-48D1-8283-C9D3950A1D14}" dt="2023-10-26T10:48:10.696" v="413" actId="113"/>
          <ac:spMkLst>
            <pc:docMk/>
            <pc:sldMk cId="2464955540" sldId="327"/>
            <ac:spMk id="8" creationId="{2D331C20-9EC7-D1B7-8888-966137E7D3F4}"/>
          </ac:spMkLst>
        </pc:spChg>
      </pc:sldChg>
      <pc:sldChg chg="modSp mod">
        <pc:chgData name="Andrew Wilson" userId="a39e7be5-4338-419e-b9de-7b4911992dd1" providerId="ADAL" clId="{DF8A0AAD-8BF9-48D1-8283-C9D3950A1D14}" dt="2023-10-26T10:22:39.587" v="189"/>
        <pc:sldMkLst>
          <pc:docMk/>
          <pc:sldMk cId="2208291970" sldId="345"/>
        </pc:sldMkLst>
        <pc:spChg chg="mod">
          <ac:chgData name="Andrew Wilson" userId="a39e7be5-4338-419e-b9de-7b4911992dd1" providerId="ADAL" clId="{DF8A0AAD-8BF9-48D1-8283-C9D3950A1D14}" dt="2023-10-26T10:22:39.587" v="189"/>
          <ac:spMkLst>
            <pc:docMk/>
            <pc:sldMk cId="2208291970" sldId="345"/>
            <ac:spMk id="3" creationId="{1ED2822B-BAFC-6D77-4C9C-BAD52A34C138}"/>
          </ac:spMkLst>
        </pc:spChg>
      </pc:sldChg>
      <pc:sldChg chg="modSp mod">
        <pc:chgData name="Andrew Wilson" userId="a39e7be5-4338-419e-b9de-7b4911992dd1" providerId="ADAL" clId="{DF8A0AAD-8BF9-48D1-8283-C9D3950A1D14}" dt="2023-10-26T10:36:50.622" v="380" actId="313"/>
        <pc:sldMkLst>
          <pc:docMk/>
          <pc:sldMk cId="3097762716" sldId="346"/>
        </pc:sldMkLst>
        <pc:spChg chg="mod">
          <ac:chgData name="Andrew Wilson" userId="a39e7be5-4338-419e-b9de-7b4911992dd1" providerId="ADAL" clId="{DF8A0AAD-8BF9-48D1-8283-C9D3950A1D14}" dt="2023-10-26T10:36:50.622" v="380" actId="313"/>
          <ac:spMkLst>
            <pc:docMk/>
            <pc:sldMk cId="3097762716" sldId="346"/>
            <ac:spMk id="8" creationId="{2D331C20-9EC7-D1B7-8888-966137E7D3F4}"/>
          </ac:spMkLst>
        </pc:spChg>
      </pc:sldChg>
      <pc:sldChg chg="modSp mod">
        <pc:chgData name="Andrew Wilson" userId="a39e7be5-4338-419e-b9de-7b4911992dd1" providerId="ADAL" clId="{DF8A0AAD-8BF9-48D1-8283-C9D3950A1D14}" dt="2023-10-26T10:41:31.321" v="406"/>
        <pc:sldMkLst>
          <pc:docMk/>
          <pc:sldMk cId="3683254639" sldId="347"/>
        </pc:sldMkLst>
        <pc:spChg chg="mod">
          <ac:chgData name="Andrew Wilson" userId="a39e7be5-4338-419e-b9de-7b4911992dd1" providerId="ADAL" clId="{DF8A0AAD-8BF9-48D1-8283-C9D3950A1D14}" dt="2023-10-26T10:41:31.321" v="406"/>
          <ac:spMkLst>
            <pc:docMk/>
            <pc:sldMk cId="3683254639" sldId="347"/>
            <ac:spMk id="3" creationId="{1ED2822B-BAFC-6D77-4C9C-BAD52A34C138}"/>
          </ac:spMkLst>
        </pc:spChg>
      </pc:sldChg>
      <pc:sldChg chg="modSp add del mod">
        <pc:chgData name="Andrew Wilson" userId="a39e7be5-4338-419e-b9de-7b4911992dd1" providerId="ADAL" clId="{DF8A0AAD-8BF9-48D1-8283-C9D3950A1D14}" dt="2023-10-26T10:24:47.996" v="194" actId="2696"/>
        <pc:sldMkLst>
          <pc:docMk/>
          <pc:sldMk cId="3767609825" sldId="350"/>
        </pc:sldMkLst>
        <pc:spChg chg="mod">
          <ac:chgData name="Andrew Wilson" userId="a39e7be5-4338-419e-b9de-7b4911992dd1" providerId="ADAL" clId="{DF8A0AAD-8BF9-48D1-8283-C9D3950A1D14}" dt="2023-10-26T10:24:41.084" v="193" actId="20577"/>
          <ac:spMkLst>
            <pc:docMk/>
            <pc:sldMk cId="3767609825" sldId="350"/>
            <ac:spMk id="3" creationId="{1ED2822B-BAFC-6D77-4C9C-BAD52A34C138}"/>
          </ac:spMkLst>
        </pc:spChg>
      </pc:sldChg>
      <pc:sldChg chg="modSp mod">
        <pc:chgData name="Andrew Wilson" userId="a39e7be5-4338-419e-b9de-7b4911992dd1" providerId="ADAL" clId="{DF8A0AAD-8BF9-48D1-8283-C9D3950A1D14}" dt="2023-11-01T09:44:08.209" v="559" actId="20577"/>
        <pc:sldMkLst>
          <pc:docMk/>
          <pc:sldMk cId="1081097300" sldId="358"/>
        </pc:sldMkLst>
        <pc:graphicFrameChg chg="modGraphic">
          <ac:chgData name="Andrew Wilson" userId="a39e7be5-4338-419e-b9de-7b4911992dd1" providerId="ADAL" clId="{DF8A0AAD-8BF9-48D1-8283-C9D3950A1D14}" dt="2023-11-01T09:44:08.209" v="559" actId="20577"/>
          <ac:graphicFrameMkLst>
            <pc:docMk/>
            <pc:sldMk cId="1081097300" sldId="358"/>
            <ac:graphicFrameMk id="8" creationId="{882E88B6-9124-9917-C31A-06DB1F4DC8BE}"/>
          </ac:graphicFrameMkLst>
        </pc:graphicFrameChg>
      </pc:sldChg>
      <pc:sldChg chg="addSp delSp modSp new mod ord modClrScheme chgLayout">
        <pc:chgData name="Andrew Wilson" userId="a39e7be5-4338-419e-b9de-7b4911992dd1" providerId="ADAL" clId="{DF8A0AAD-8BF9-48D1-8283-C9D3950A1D14}" dt="2023-11-01T09:50:34.782" v="785" actId="1076"/>
        <pc:sldMkLst>
          <pc:docMk/>
          <pc:sldMk cId="3883013082" sldId="359"/>
        </pc:sldMkLst>
        <pc:spChg chg="del mod ord">
          <ac:chgData name="Andrew Wilson" userId="a39e7be5-4338-419e-b9de-7b4911992dd1" providerId="ADAL" clId="{DF8A0AAD-8BF9-48D1-8283-C9D3950A1D14}" dt="2023-11-01T09:39:36.411" v="443" actId="700"/>
          <ac:spMkLst>
            <pc:docMk/>
            <pc:sldMk cId="3883013082" sldId="359"/>
            <ac:spMk id="2" creationId="{0B5E7B68-547A-59A3-7D3B-3AE430919AFE}"/>
          </ac:spMkLst>
        </pc:spChg>
        <pc:spChg chg="del mod ord">
          <ac:chgData name="Andrew Wilson" userId="a39e7be5-4338-419e-b9de-7b4911992dd1" providerId="ADAL" clId="{DF8A0AAD-8BF9-48D1-8283-C9D3950A1D14}" dt="2023-11-01T09:39:36.411" v="443" actId="700"/>
          <ac:spMkLst>
            <pc:docMk/>
            <pc:sldMk cId="3883013082" sldId="359"/>
            <ac:spMk id="3" creationId="{1022D7D9-B3F4-732A-C9A5-9BA9EC586844}"/>
          </ac:spMkLst>
        </pc:spChg>
        <pc:spChg chg="del mod ord">
          <ac:chgData name="Andrew Wilson" userId="a39e7be5-4338-419e-b9de-7b4911992dd1" providerId="ADAL" clId="{DF8A0AAD-8BF9-48D1-8283-C9D3950A1D14}" dt="2023-11-01T09:46:29.462" v="745" actId="478"/>
          <ac:spMkLst>
            <pc:docMk/>
            <pc:sldMk cId="3883013082" sldId="359"/>
            <ac:spMk id="4" creationId="{2AAF79CC-E862-2079-2987-BEBB6519BFD8}"/>
          </ac:spMkLst>
        </pc:spChg>
        <pc:spChg chg="add mod ord">
          <ac:chgData name="Andrew Wilson" userId="a39e7be5-4338-419e-b9de-7b4911992dd1" providerId="ADAL" clId="{DF8A0AAD-8BF9-48D1-8283-C9D3950A1D14}" dt="2023-11-01T09:40:08.914" v="448" actId="1076"/>
          <ac:spMkLst>
            <pc:docMk/>
            <pc:sldMk cId="3883013082" sldId="359"/>
            <ac:spMk id="5" creationId="{579B3379-8529-701D-930F-3D027869A31E}"/>
          </ac:spMkLst>
        </pc:spChg>
        <pc:spChg chg="add mod ord">
          <ac:chgData name="Andrew Wilson" userId="a39e7be5-4338-419e-b9de-7b4911992dd1" providerId="ADAL" clId="{DF8A0AAD-8BF9-48D1-8283-C9D3950A1D14}" dt="2023-11-01T09:47:34.411" v="771" actId="20577"/>
          <ac:spMkLst>
            <pc:docMk/>
            <pc:sldMk cId="3883013082" sldId="359"/>
            <ac:spMk id="6" creationId="{38039F35-3797-632A-73B0-CFED8C076D7B}"/>
          </ac:spMkLst>
        </pc:spChg>
        <pc:spChg chg="add del mod ord">
          <ac:chgData name="Andrew Wilson" userId="a39e7be5-4338-419e-b9de-7b4911992dd1" providerId="ADAL" clId="{DF8A0AAD-8BF9-48D1-8283-C9D3950A1D14}" dt="2023-11-01T09:39:40.688" v="444" actId="478"/>
          <ac:spMkLst>
            <pc:docMk/>
            <pc:sldMk cId="3883013082" sldId="359"/>
            <ac:spMk id="7" creationId="{C55D5FE6-918A-CA3F-38EA-977A2F2AE61D}"/>
          </ac:spMkLst>
        </pc:spChg>
        <pc:spChg chg="add mod">
          <ac:chgData name="Andrew Wilson" userId="a39e7be5-4338-419e-b9de-7b4911992dd1" providerId="ADAL" clId="{DF8A0AAD-8BF9-48D1-8283-C9D3950A1D14}" dt="2023-11-01T09:50:34.782" v="785" actId="1076"/>
          <ac:spMkLst>
            <pc:docMk/>
            <pc:sldMk cId="3883013082" sldId="359"/>
            <ac:spMk id="8" creationId="{9BDB936E-A0A3-CB23-E00C-5F0250C8F144}"/>
          </ac:spMkLst>
        </pc:spChg>
      </pc:sldChg>
      <pc:sldChg chg="addSp delSp modSp new mod">
        <pc:chgData name="Andrew Wilson" userId="a39e7be5-4338-419e-b9de-7b4911992dd1" providerId="ADAL" clId="{DF8A0AAD-8BF9-48D1-8283-C9D3950A1D14}" dt="2023-11-01T09:50:38.116" v="787" actId="1076"/>
        <pc:sldMkLst>
          <pc:docMk/>
          <pc:sldMk cId="549270894" sldId="360"/>
        </pc:sldMkLst>
        <pc:spChg chg="mod">
          <ac:chgData name="Andrew Wilson" userId="a39e7be5-4338-419e-b9de-7b4911992dd1" providerId="ADAL" clId="{DF8A0AAD-8BF9-48D1-8283-C9D3950A1D14}" dt="2023-11-01T09:48:53.944" v="776" actId="1076"/>
          <ac:spMkLst>
            <pc:docMk/>
            <pc:sldMk cId="549270894" sldId="360"/>
            <ac:spMk id="2" creationId="{DF608D56-2056-963F-A1E7-0B7880142E93}"/>
          </ac:spMkLst>
        </pc:spChg>
        <pc:spChg chg="del">
          <ac:chgData name="Andrew Wilson" userId="a39e7be5-4338-419e-b9de-7b4911992dd1" providerId="ADAL" clId="{DF8A0AAD-8BF9-48D1-8283-C9D3950A1D14}" dt="2023-11-01T09:48:59.146" v="777" actId="478"/>
          <ac:spMkLst>
            <pc:docMk/>
            <pc:sldMk cId="549270894" sldId="360"/>
            <ac:spMk id="3" creationId="{5D90B502-F3C2-27A4-C168-CE080C11520F}"/>
          </ac:spMkLst>
        </pc:spChg>
        <pc:spChg chg="del">
          <ac:chgData name="Andrew Wilson" userId="a39e7be5-4338-419e-b9de-7b4911992dd1" providerId="ADAL" clId="{DF8A0AAD-8BF9-48D1-8283-C9D3950A1D14}" dt="2023-11-01T09:49:00.658" v="778" actId="478"/>
          <ac:spMkLst>
            <pc:docMk/>
            <pc:sldMk cId="549270894" sldId="360"/>
            <ac:spMk id="4" creationId="{DA0A201C-E96B-F625-C30D-00DC579E3208}"/>
          </ac:spMkLst>
        </pc:spChg>
        <pc:spChg chg="del mod">
          <ac:chgData name="Andrew Wilson" userId="a39e7be5-4338-419e-b9de-7b4911992dd1" providerId="ADAL" clId="{DF8A0AAD-8BF9-48D1-8283-C9D3950A1D14}" dt="2023-11-01T09:49:23.858" v="782" actId="478"/>
          <ac:spMkLst>
            <pc:docMk/>
            <pc:sldMk cId="549270894" sldId="360"/>
            <ac:spMk id="5" creationId="{1CD0089B-9948-B694-7AD9-84F2FB34C5DA}"/>
          </ac:spMkLst>
        </pc:spChg>
        <pc:spChg chg="add mod">
          <ac:chgData name="Andrew Wilson" userId="a39e7be5-4338-419e-b9de-7b4911992dd1" providerId="ADAL" clId="{DF8A0AAD-8BF9-48D1-8283-C9D3950A1D14}" dt="2023-11-01T09:49:20.054" v="780" actId="164"/>
          <ac:spMkLst>
            <pc:docMk/>
            <pc:sldMk cId="549270894" sldId="360"/>
            <ac:spMk id="6" creationId="{05146E3A-953E-24EE-28BB-41895E07BC7B}"/>
          </ac:spMkLst>
        </pc:spChg>
        <pc:spChg chg="add mod">
          <ac:chgData name="Andrew Wilson" userId="a39e7be5-4338-419e-b9de-7b4911992dd1" providerId="ADAL" clId="{DF8A0AAD-8BF9-48D1-8283-C9D3950A1D14}" dt="2023-11-01T09:49:20.054" v="780" actId="164"/>
          <ac:spMkLst>
            <pc:docMk/>
            <pc:sldMk cId="549270894" sldId="360"/>
            <ac:spMk id="7" creationId="{3CDE5A33-960F-F8F4-CBCF-CF5F256C0966}"/>
          </ac:spMkLst>
        </pc:spChg>
        <pc:spChg chg="add mod">
          <ac:chgData name="Andrew Wilson" userId="a39e7be5-4338-419e-b9de-7b4911992dd1" providerId="ADAL" clId="{DF8A0AAD-8BF9-48D1-8283-C9D3950A1D14}" dt="2023-11-01T09:49:20.054" v="780" actId="164"/>
          <ac:spMkLst>
            <pc:docMk/>
            <pc:sldMk cId="549270894" sldId="360"/>
            <ac:spMk id="8" creationId="{2BABC963-9C10-3540-AAFC-16C8506481D3}"/>
          </ac:spMkLst>
        </pc:spChg>
        <pc:spChg chg="add mod">
          <ac:chgData name="Andrew Wilson" userId="a39e7be5-4338-419e-b9de-7b4911992dd1" providerId="ADAL" clId="{DF8A0AAD-8BF9-48D1-8283-C9D3950A1D14}" dt="2023-11-01T09:49:20.054" v="780" actId="164"/>
          <ac:spMkLst>
            <pc:docMk/>
            <pc:sldMk cId="549270894" sldId="360"/>
            <ac:spMk id="9" creationId="{5C640B04-FA85-179E-9620-A19BCFF9032A}"/>
          </ac:spMkLst>
        </pc:spChg>
        <pc:spChg chg="add mod">
          <ac:chgData name="Andrew Wilson" userId="a39e7be5-4338-419e-b9de-7b4911992dd1" providerId="ADAL" clId="{DF8A0AAD-8BF9-48D1-8283-C9D3950A1D14}" dt="2023-11-01T09:49:20.054" v="780" actId="164"/>
          <ac:spMkLst>
            <pc:docMk/>
            <pc:sldMk cId="549270894" sldId="360"/>
            <ac:spMk id="10" creationId="{EF9BF243-5043-68CC-18C3-2094DF4007C5}"/>
          </ac:spMkLst>
        </pc:spChg>
        <pc:spChg chg="add mod">
          <ac:chgData name="Andrew Wilson" userId="a39e7be5-4338-419e-b9de-7b4911992dd1" providerId="ADAL" clId="{DF8A0AAD-8BF9-48D1-8283-C9D3950A1D14}" dt="2023-11-01T09:49:20.054" v="780" actId="164"/>
          <ac:spMkLst>
            <pc:docMk/>
            <pc:sldMk cId="549270894" sldId="360"/>
            <ac:spMk id="11" creationId="{323E9BD5-6316-6BE3-B99C-F70847615544}"/>
          </ac:spMkLst>
        </pc:spChg>
        <pc:spChg chg="add mod">
          <ac:chgData name="Andrew Wilson" userId="a39e7be5-4338-419e-b9de-7b4911992dd1" providerId="ADAL" clId="{DF8A0AAD-8BF9-48D1-8283-C9D3950A1D14}" dt="2023-11-01T09:49:20.054" v="780" actId="164"/>
          <ac:spMkLst>
            <pc:docMk/>
            <pc:sldMk cId="549270894" sldId="360"/>
            <ac:spMk id="12" creationId="{B4EFFA83-D49B-5D53-2182-C41A29753A5A}"/>
          </ac:spMkLst>
        </pc:spChg>
        <pc:spChg chg="add mod">
          <ac:chgData name="Andrew Wilson" userId="a39e7be5-4338-419e-b9de-7b4911992dd1" providerId="ADAL" clId="{DF8A0AAD-8BF9-48D1-8283-C9D3950A1D14}" dt="2023-11-01T09:49:20.054" v="780" actId="164"/>
          <ac:spMkLst>
            <pc:docMk/>
            <pc:sldMk cId="549270894" sldId="360"/>
            <ac:spMk id="13" creationId="{AB31E582-11DB-BF48-84E4-B1F5D406B2C4}"/>
          </ac:spMkLst>
        </pc:spChg>
        <pc:spChg chg="add mod">
          <ac:chgData name="Andrew Wilson" userId="a39e7be5-4338-419e-b9de-7b4911992dd1" providerId="ADAL" clId="{DF8A0AAD-8BF9-48D1-8283-C9D3950A1D14}" dt="2023-11-01T09:49:20.054" v="780" actId="164"/>
          <ac:spMkLst>
            <pc:docMk/>
            <pc:sldMk cId="549270894" sldId="360"/>
            <ac:spMk id="14" creationId="{EF76915C-25FE-45B4-89B7-B13775FFB8BE}"/>
          </ac:spMkLst>
        </pc:spChg>
        <pc:spChg chg="add mod">
          <ac:chgData name="Andrew Wilson" userId="a39e7be5-4338-419e-b9de-7b4911992dd1" providerId="ADAL" clId="{DF8A0AAD-8BF9-48D1-8283-C9D3950A1D14}" dt="2023-11-01T09:49:20.054" v="780" actId="164"/>
          <ac:spMkLst>
            <pc:docMk/>
            <pc:sldMk cId="549270894" sldId="360"/>
            <ac:spMk id="15" creationId="{A81C0E5A-FD7D-FFD8-D3E8-D032B70A59BF}"/>
          </ac:spMkLst>
        </pc:spChg>
        <pc:spChg chg="add mod">
          <ac:chgData name="Andrew Wilson" userId="a39e7be5-4338-419e-b9de-7b4911992dd1" providerId="ADAL" clId="{DF8A0AAD-8BF9-48D1-8283-C9D3950A1D14}" dt="2023-11-01T09:49:20.054" v="780" actId="164"/>
          <ac:spMkLst>
            <pc:docMk/>
            <pc:sldMk cId="549270894" sldId="360"/>
            <ac:spMk id="16" creationId="{B7555C1E-41C7-5BCC-77F9-B25E16D24249}"/>
          </ac:spMkLst>
        </pc:spChg>
        <pc:spChg chg="add mod">
          <ac:chgData name="Andrew Wilson" userId="a39e7be5-4338-419e-b9de-7b4911992dd1" providerId="ADAL" clId="{DF8A0AAD-8BF9-48D1-8283-C9D3950A1D14}" dt="2023-11-01T09:49:20.054" v="780" actId="164"/>
          <ac:spMkLst>
            <pc:docMk/>
            <pc:sldMk cId="549270894" sldId="360"/>
            <ac:spMk id="17" creationId="{76BC27D9-D7E8-1337-4D0C-6F4C9FE39B65}"/>
          </ac:spMkLst>
        </pc:spChg>
        <pc:spChg chg="add mod">
          <ac:chgData name="Andrew Wilson" userId="a39e7be5-4338-419e-b9de-7b4911992dd1" providerId="ADAL" clId="{DF8A0AAD-8BF9-48D1-8283-C9D3950A1D14}" dt="2023-11-01T09:50:38.116" v="787" actId="1076"/>
          <ac:spMkLst>
            <pc:docMk/>
            <pc:sldMk cId="549270894" sldId="360"/>
            <ac:spMk id="19" creationId="{8437CC70-2FEF-FA52-74BB-6AE5901ABB47}"/>
          </ac:spMkLst>
        </pc:spChg>
        <pc:grpChg chg="add mod">
          <ac:chgData name="Andrew Wilson" userId="a39e7be5-4338-419e-b9de-7b4911992dd1" providerId="ADAL" clId="{DF8A0AAD-8BF9-48D1-8283-C9D3950A1D14}" dt="2023-11-01T09:49:29.899" v="783" actId="1076"/>
          <ac:grpSpMkLst>
            <pc:docMk/>
            <pc:sldMk cId="549270894" sldId="360"/>
            <ac:grpSpMk id="18" creationId="{256DF4D4-9209-827A-10D1-036761778162}"/>
          </ac:grpSpMkLst>
        </pc:grpChg>
      </pc:sldChg>
      <pc:sldMasterChg chg="modSldLayout">
        <pc:chgData name="Andrew Wilson" userId="a39e7be5-4338-419e-b9de-7b4911992dd1" providerId="ADAL" clId="{DF8A0AAD-8BF9-48D1-8283-C9D3950A1D14}" dt="2023-10-26T10:58:38.148" v="435"/>
        <pc:sldMasterMkLst>
          <pc:docMk/>
          <pc:sldMasterMk cId="2578618176" sldId="2147483648"/>
        </pc:sldMasterMkLst>
        <pc:sldLayoutChg chg="addSp modSp mod">
          <pc:chgData name="Andrew Wilson" userId="a39e7be5-4338-419e-b9de-7b4911992dd1" providerId="ADAL" clId="{DF8A0AAD-8BF9-48D1-8283-C9D3950A1D14}" dt="2023-10-26T10:57:52.281" v="431"/>
          <pc:sldLayoutMkLst>
            <pc:docMk/>
            <pc:sldMasterMk cId="2578618176" sldId="2147483648"/>
            <pc:sldLayoutMk cId="2749059175" sldId="2147483649"/>
          </pc:sldLayoutMkLst>
          <pc:spChg chg="mod">
            <ac:chgData name="Andrew Wilson" userId="a39e7be5-4338-419e-b9de-7b4911992dd1" providerId="ADAL" clId="{DF8A0AAD-8BF9-48D1-8283-C9D3950A1D14}" dt="2023-10-26T10:56:48.185" v="426" actId="1076"/>
            <ac:spMkLst>
              <pc:docMk/>
              <pc:sldMasterMk cId="2578618176" sldId="2147483648"/>
              <pc:sldLayoutMk cId="2749059175" sldId="2147483649"/>
              <ac:spMk id="2" creationId="{24BB8FF8-B9DF-CE3B-89CB-AFD20BF17DC9}"/>
            </ac:spMkLst>
          </pc:spChg>
          <pc:spChg chg="mod">
            <ac:chgData name="Andrew Wilson" userId="a39e7be5-4338-419e-b9de-7b4911992dd1" providerId="ADAL" clId="{DF8A0AAD-8BF9-48D1-8283-C9D3950A1D14}" dt="2023-10-26T10:56:51.039" v="427" actId="1076"/>
            <ac:spMkLst>
              <pc:docMk/>
              <pc:sldMasterMk cId="2578618176" sldId="2147483648"/>
              <pc:sldLayoutMk cId="2749059175" sldId="2147483649"/>
              <ac:spMk id="5" creationId="{77751C26-9B02-CF4D-A9C5-0C6B7C8C7157}"/>
            </ac:spMkLst>
          </pc:spChg>
          <pc:grpChg chg="add mod">
            <ac:chgData name="Andrew Wilson" userId="a39e7be5-4338-419e-b9de-7b4911992dd1" providerId="ADAL" clId="{DF8A0AAD-8BF9-48D1-8283-C9D3950A1D14}" dt="2023-10-26T10:57:52.281" v="431"/>
            <ac:grpSpMkLst>
              <pc:docMk/>
              <pc:sldMasterMk cId="2578618176" sldId="2147483648"/>
              <pc:sldLayoutMk cId="2749059175" sldId="2147483649"/>
              <ac:grpSpMk id="3" creationId="{91A040CF-1B54-33F2-89EE-FEB804E2B565}"/>
            </ac:grpSpMkLst>
          </pc:grpChg>
          <pc:picChg chg="mod">
            <ac:chgData name="Andrew Wilson" userId="a39e7be5-4338-419e-b9de-7b4911992dd1" providerId="ADAL" clId="{DF8A0AAD-8BF9-48D1-8283-C9D3950A1D14}" dt="2023-10-26T10:57:52.281" v="431"/>
            <ac:picMkLst>
              <pc:docMk/>
              <pc:sldMasterMk cId="2578618176" sldId="2147483648"/>
              <pc:sldLayoutMk cId="2749059175" sldId="2147483649"/>
              <ac:picMk id="4" creationId="{1AF8CDB4-ED08-0C15-21C6-2FDD0F24C61E}"/>
            </ac:picMkLst>
          </pc:picChg>
          <pc:picChg chg="mod">
            <ac:chgData name="Andrew Wilson" userId="a39e7be5-4338-419e-b9de-7b4911992dd1" providerId="ADAL" clId="{DF8A0AAD-8BF9-48D1-8283-C9D3950A1D14}" dt="2023-10-26T10:57:52.281" v="431"/>
            <ac:picMkLst>
              <pc:docMk/>
              <pc:sldMasterMk cId="2578618176" sldId="2147483648"/>
              <pc:sldLayoutMk cId="2749059175" sldId="2147483649"/>
              <ac:picMk id="6" creationId="{79A77F6E-1EFD-080A-A2B6-D051A1FB5622}"/>
            </ac:picMkLst>
          </pc:picChg>
          <pc:picChg chg="mod">
            <ac:chgData name="Andrew Wilson" userId="a39e7be5-4338-419e-b9de-7b4911992dd1" providerId="ADAL" clId="{DF8A0AAD-8BF9-48D1-8283-C9D3950A1D14}" dt="2023-10-26T10:57:00.657" v="430" actId="14100"/>
            <ac:picMkLst>
              <pc:docMk/>
              <pc:sldMasterMk cId="2578618176" sldId="2147483648"/>
              <pc:sldLayoutMk cId="2749059175" sldId="2147483649"/>
              <ac:picMk id="10" creationId="{F90EFCE6-B9AA-89B9-1999-AB4E47865AEF}"/>
            </ac:picMkLst>
          </pc:picChg>
        </pc:sldLayoutChg>
        <pc:sldLayoutChg chg="addSp modSp mod">
          <pc:chgData name="Andrew Wilson" userId="a39e7be5-4338-419e-b9de-7b4911992dd1" providerId="ADAL" clId="{DF8A0AAD-8BF9-48D1-8283-C9D3950A1D14}" dt="2023-10-26T10:58:05.702" v="433"/>
          <pc:sldLayoutMkLst>
            <pc:docMk/>
            <pc:sldMasterMk cId="2578618176" sldId="2147483648"/>
            <pc:sldLayoutMk cId="2719475898" sldId="2147483660"/>
          </pc:sldLayoutMkLst>
          <pc:grpChg chg="add mod">
            <ac:chgData name="Andrew Wilson" userId="a39e7be5-4338-419e-b9de-7b4911992dd1" providerId="ADAL" clId="{DF8A0AAD-8BF9-48D1-8283-C9D3950A1D14}" dt="2023-10-26T10:58:05.702" v="433"/>
            <ac:grpSpMkLst>
              <pc:docMk/>
              <pc:sldMasterMk cId="2578618176" sldId="2147483648"/>
              <pc:sldLayoutMk cId="2719475898" sldId="2147483660"/>
              <ac:grpSpMk id="4" creationId="{4110573C-43F3-E55C-3053-38F485BDD797}"/>
            </ac:grpSpMkLst>
          </pc:grpChg>
          <pc:picChg chg="mod">
            <ac:chgData name="Andrew Wilson" userId="a39e7be5-4338-419e-b9de-7b4911992dd1" providerId="ADAL" clId="{DF8A0AAD-8BF9-48D1-8283-C9D3950A1D14}" dt="2023-10-26T10:58:05.702" v="433"/>
            <ac:picMkLst>
              <pc:docMk/>
              <pc:sldMasterMk cId="2578618176" sldId="2147483648"/>
              <pc:sldLayoutMk cId="2719475898" sldId="2147483660"/>
              <ac:picMk id="5" creationId="{6ABC9CC9-0AF6-B2C6-7B5B-03068CAEFFA7}"/>
            </ac:picMkLst>
          </pc:picChg>
          <pc:picChg chg="mod">
            <ac:chgData name="Andrew Wilson" userId="a39e7be5-4338-419e-b9de-7b4911992dd1" providerId="ADAL" clId="{DF8A0AAD-8BF9-48D1-8283-C9D3950A1D14}" dt="2023-10-26T10:58:05.702" v="433"/>
            <ac:picMkLst>
              <pc:docMk/>
              <pc:sldMasterMk cId="2578618176" sldId="2147483648"/>
              <pc:sldLayoutMk cId="2719475898" sldId="2147483660"/>
              <ac:picMk id="6" creationId="{312B6339-FD47-BC47-356C-81E630FA35DE}"/>
            </ac:picMkLst>
          </pc:picChg>
          <pc:picChg chg="mod">
            <ac:chgData name="Andrew Wilson" userId="a39e7be5-4338-419e-b9de-7b4911992dd1" providerId="ADAL" clId="{DF8A0AAD-8BF9-48D1-8283-C9D3950A1D14}" dt="2023-10-26T10:58:04.184" v="432" actId="1076"/>
            <ac:picMkLst>
              <pc:docMk/>
              <pc:sldMasterMk cId="2578618176" sldId="2147483648"/>
              <pc:sldLayoutMk cId="2719475898" sldId="2147483660"/>
              <ac:picMk id="10" creationId="{F90EFCE6-B9AA-89B9-1999-AB4E47865AEF}"/>
            </ac:picMkLst>
          </pc:picChg>
        </pc:sldLayoutChg>
        <pc:sldLayoutChg chg="addSp modSp mod">
          <pc:chgData name="Andrew Wilson" userId="a39e7be5-4338-419e-b9de-7b4911992dd1" providerId="ADAL" clId="{DF8A0AAD-8BF9-48D1-8283-C9D3950A1D14}" dt="2023-10-26T10:58:38.148" v="435"/>
          <pc:sldLayoutMkLst>
            <pc:docMk/>
            <pc:sldMasterMk cId="2578618176" sldId="2147483648"/>
            <pc:sldLayoutMk cId="2813018963" sldId="2147483673"/>
          </pc:sldLayoutMkLst>
          <pc:grpChg chg="add mod">
            <ac:chgData name="Andrew Wilson" userId="a39e7be5-4338-419e-b9de-7b4911992dd1" providerId="ADAL" clId="{DF8A0AAD-8BF9-48D1-8283-C9D3950A1D14}" dt="2023-10-26T10:58:38.148" v="435"/>
            <ac:grpSpMkLst>
              <pc:docMk/>
              <pc:sldMasterMk cId="2578618176" sldId="2147483648"/>
              <pc:sldLayoutMk cId="2813018963" sldId="2147483673"/>
              <ac:grpSpMk id="4" creationId="{B583BFB2-C916-AEF3-1400-69A8913557AD}"/>
            </ac:grpSpMkLst>
          </pc:grpChg>
          <pc:picChg chg="mod">
            <ac:chgData name="Andrew Wilson" userId="a39e7be5-4338-419e-b9de-7b4911992dd1" providerId="ADAL" clId="{DF8A0AAD-8BF9-48D1-8283-C9D3950A1D14}" dt="2023-10-26T10:58:38.148" v="435"/>
            <ac:picMkLst>
              <pc:docMk/>
              <pc:sldMasterMk cId="2578618176" sldId="2147483648"/>
              <pc:sldLayoutMk cId="2813018963" sldId="2147483673"/>
              <ac:picMk id="5" creationId="{F82EBEA7-95D1-7A3F-AB20-000EE03A920C}"/>
            </ac:picMkLst>
          </pc:picChg>
          <pc:picChg chg="mod">
            <ac:chgData name="Andrew Wilson" userId="a39e7be5-4338-419e-b9de-7b4911992dd1" providerId="ADAL" clId="{DF8A0AAD-8BF9-48D1-8283-C9D3950A1D14}" dt="2023-10-26T10:58:38.148" v="435"/>
            <ac:picMkLst>
              <pc:docMk/>
              <pc:sldMasterMk cId="2578618176" sldId="2147483648"/>
              <pc:sldLayoutMk cId="2813018963" sldId="2147483673"/>
              <ac:picMk id="6" creationId="{E39F6F48-7419-61D7-EC2A-260DD9257050}"/>
            </ac:picMkLst>
          </pc:picChg>
          <pc:picChg chg="mod">
            <ac:chgData name="Andrew Wilson" userId="a39e7be5-4338-419e-b9de-7b4911992dd1" providerId="ADAL" clId="{DF8A0AAD-8BF9-48D1-8283-C9D3950A1D14}" dt="2023-10-26T10:58:36.760" v="434" actId="1076"/>
            <ac:picMkLst>
              <pc:docMk/>
              <pc:sldMasterMk cId="2578618176" sldId="2147483648"/>
              <pc:sldLayoutMk cId="2813018963" sldId="2147483673"/>
              <ac:picMk id="10" creationId="{F90EFCE6-B9AA-89B9-1999-AB4E47865AEF}"/>
            </ac:picMkLst>
          </pc:picChg>
        </pc:sldLayoutChg>
      </pc:sldMasterChg>
    </pc:docChg>
  </pc:docChgLst>
  <pc:docChgLst>
    <pc:chgData name="Heather Waddington" userId="7be864b7-9104-4338-9cdd-a5db92136088" providerId="ADAL" clId="{FA26A793-87B0-4064-B8E0-66605C2A6F20}"/>
    <pc:docChg chg="undo custSel addSld delSld modSld sldOrd modNotesMaster">
      <pc:chgData name="Heather Waddington" userId="7be864b7-9104-4338-9cdd-a5db92136088" providerId="ADAL" clId="{FA26A793-87B0-4064-B8E0-66605C2A6F20}" dt="2023-11-08T12:08:56.648" v="589" actId="20577"/>
      <pc:docMkLst>
        <pc:docMk/>
      </pc:docMkLst>
      <pc:sldChg chg="modSp mod ord">
        <pc:chgData name="Heather Waddington" userId="7be864b7-9104-4338-9cdd-a5db92136088" providerId="ADAL" clId="{FA26A793-87B0-4064-B8E0-66605C2A6F20}" dt="2023-11-07T09:10:36.818" v="342" actId="207"/>
        <pc:sldMkLst>
          <pc:docMk/>
          <pc:sldMk cId="2957565197" sldId="257"/>
        </pc:sldMkLst>
        <pc:spChg chg="mod">
          <ac:chgData name="Heather Waddington" userId="7be864b7-9104-4338-9cdd-a5db92136088" providerId="ADAL" clId="{FA26A793-87B0-4064-B8E0-66605C2A6F20}" dt="2023-11-07T09:10:33.445" v="341" actId="113"/>
          <ac:spMkLst>
            <pc:docMk/>
            <pc:sldMk cId="2957565197" sldId="257"/>
            <ac:spMk id="4" creationId="{CCADB3BD-147D-E0AD-1AA1-E1384A6587B9}"/>
          </ac:spMkLst>
        </pc:spChg>
        <pc:spChg chg="mod">
          <ac:chgData name="Heather Waddington" userId="7be864b7-9104-4338-9cdd-a5db92136088" providerId="ADAL" clId="{FA26A793-87B0-4064-B8E0-66605C2A6F20}" dt="2023-11-07T09:10:36.818" v="342" actId="207"/>
          <ac:spMkLst>
            <pc:docMk/>
            <pc:sldMk cId="2957565197" sldId="257"/>
            <ac:spMk id="5" creationId="{A6AACC3C-FA00-24CE-BA82-2B94BC2926D6}"/>
          </ac:spMkLst>
        </pc:spChg>
      </pc:sldChg>
      <pc:sldChg chg="modSp mod">
        <pc:chgData name="Heather Waddington" userId="7be864b7-9104-4338-9cdd-a5db92136088" providerId="ADAL" clId="{FA26A793-87B0-4064-B8E0-66605C2A6F20}" dt="2023-11-08T11:03:12.663" v="560" actId="255"/>
        <pc:sldMkLst>
          <pc:docMk/>
          <pc:sldMk cId="3286818554" sldId="259"/>
        </pc:sldMkLst>
        <pc:spChg chg="mod">
          <ac:chgData name="Heather Waddington" userId="7be864b7-9104-4338-9cdd-a5db92136088" providerId="ADAL" clId="{FA26A793-87B0-4064-B8E0-66605C2A6F20}" dt="2023-11-08T11:03:12.663" v="560" actId="255"/>
          <ac:spMkLst>
            <pc:docMk/>
            <pc:sldMk cId="3286818554" sldId="259"/>
            <ac:spMk id="2" creationId="{980C4239-0DD5-4BB8-1972-7E6B736FE54F}"/>
          </ac:spMkLst>
        </pc:spChg>
      </pc:sldChg>
      <pc:sldChg chg="modSp mod addCm delCm modCm">
        <pc:chgData name="Heather Waddington" userId="7be864b7-9104-4338-9cdd-a5db92136088" providerId="ADAL" clId="{FA26A793-87B0-4064-B8E0-66605C2A6F20}" dt="2023-11-07T09:21:05.977" v="410" actId="255"/>
        <pc:sldMkLst>
          <pc:docMk/>
          <pc:sldMk cId="1020066651" sldId="273"/>
        </pc:sldMkLst>
        <pc:spChg chg="mod">
          <ac:chgData name="Heather Waddington" userId="7be864b7-9104-4338-9cdd-a5db92136088" providerId="ADAL" clId="{FA26A793-87B0-4064-B8E0-66605C2A6F20}" dt="2023-11-07T09:21:05.977" v="410" actId="255"/>
          <ac:spMkLst>
            <pc:docMk/>
            <pc:sldMk cId="1020066651" sldId="273"/>
            <ac:spMk id="8" creationId="{2D331C20-9EC7-D1B7-8888-966137E7D3F4}"/>
          </ac:spMkLst>
        </pc:spChg>
        <pc:extLst>
          <p:ext xmlns:p="http://schemas.openxmlformats.org/presentationml/2006/main" uri="{D6D511B9-2390-475A-947B-AFAB55BFBCF1}">
            <pc226:cmChg xmlns:pc226="http://schemas.microsoft.com/office/powerpoint/2022/06/main/command" chg="add del mod">
              <pc226:chgData name="Heather Waddington" userId="7be864b7-9104-4338-9cdd-a5db92136088" providerId="ADAL" clId="{FA26A793-87B0-4064-B8E0-66605C2A6F20}" dt="2023-11-01T16:11:53.035" v="140"/>
              <pc2:cmMkLst xmlns:pc2="http://schemas.microsoft.com/office/powerpoint/2019/9/main/command">
                <pc:docMk/>
                <pc:sldMk cId="1020066651" sldId="273"/>
                <pc2:cmMk id="{82DD3DEC-09EB-4A90-97E7-CB5ADBD0181D}"/>
              </pc2:cmMkLst>
            </pc226:cmChg>
          </p:ext>
        </pc:extLst>
      </pc:sldChg>
      <pc:sldChg chg="modSp mod">
        <pc:chgData name="Heather Waddington" userId="7be864b7-9104-4338-9cdd-a5db92136088" providerId="ADAL" clId="{FA26A793-87B0-4064-B8E0-66605C2A6F20}" dt="2023-11-08T12:08:56.648" v="589" actId="20577"/>
        <pc:sldMkLst>
          <pc:docMk/>
          <pc:sldMk cId="2285840424" sldId="277"/>
        </pc:sldMkLst>
        <pc:spChg chg="mod">
          <ac:chgData name="Heather Waddington" userId="7be864b7-9104-4338-9cdd-a5db92136088" providerId="ADAL" clId="{FA26A793-87B0-4064-B8E0-66605C2A6F20}" dt="2023-11-08T12:08:56.648" v="589" actId="20577"/>
          <ac:spMkLst>
            <pc:docMk/>
            <pc:sldMk cId="2285840424" sldId="277"/>
            <ac:spMk id="3" creationId="{1ED2822B-BAFC-6D77-4C9C-BAD52A34C138}"/>
          </ac:spMkLst>
        </pc:spChg>
      </pc:sldChg>
      <pc:sldChg chg="modSp mod">
        <pc:chgData name="Heather Waddington" userId="7be864b7-9104-4338-9cdd-a5db92136088" providerId="ADAL" clId="{FA26A793-87B0-4064-B8E0-66605C2A6F20}" dt="2023-11-07T09:21:22.458" v="413" actId="255"/>
        <pc:sldMkLst>
          <pc:docMk/>
          <pc:sldMk cId="442719868" sldId="281"/>
        </pc:sldMkLst>
        <pc:spChg chg="mod">
          <ac:chgData name="Heather Waddington" userId="7be864b7-9104-4338-9cdd-a5db92136088" providerId="ADAL" clId="{FA26A793-87B0-4064-B8E0-66605C2A6F20}" dt="2023-11-07T09:21:22.458" v="413" actId="255"/>
          <ac:spMkLst>
            <pc:docMk/>
            <pc:sldMk cId="442719868" sldId="281"/>
            <ac:spMk id="8" creationId="{2D331C20-9EC7-D1B7-8888-966137E7D3F4}"/>
          </ac:spMkLst>
        </pc:spChg>
      </pc:sldChg>
      <pc:sldChg chg="modSp mod">
        <pc:chgData name="Heather Waddington" userId="7be864b7-9104-4338-9cdd-a5db92136088" providerId="ADAL" clId="{FA26A793-87B0-4064-B8E0-66605C2A6F20}" dt="2023-11-07T09:22:06.921" v="418" actId="255"/>
        <pc:sldMkLst>
          <pc:docMk/>
          <pc:sldMk cId="999991714" sldId="282"/>
        </pc:sldMkLst>
        <pc:spChg chg="mod">
          <ac:chgData name="Heather Waddington" userId="7be864b7-9104-4338-9cdd-a5db92136088" providerId="ADAL" clId="{FA26A793-87B0-4064-B8E0-66605C2A6F20}" dt="2023-11-07T09:22:06.921" v="418" actId="255"/>
          <ac:spMkLst>
            <pc:docMk/>
            <pc:sldMk cId="999991714" sldId="282"/>
            <ac:spMk id="3" creationId="{1ED2822B-BAFC-6D77-4C9C-BAD52A34C138}"/>
          </ac:spMkLst>
        </pc:spChg>
      </pc:sldChg>
      <pc:sldChg chg="modSp mod">
        <pc:chgData name="Heather Waddington" userId="7be864b7-9104-4338-9cdd-a5db92136088" providerId="ADAL" clId="{FA26A793-87B0-4064-B8E0-66605C2A6F20}" dt="2023-11-07T09:23:30.794" v="432" actId="255"/>
        <pc:sldMkLst>
          <pc:docMk/>
          <pc:sldMk cId="479179832" sldId="283"/>
        </pc:sldMkLst>
        <pc:spChg chg="mod">
          <ac:chgData name="Heather Waddington" userId="7be864b7-9104-4338-9cdd-a5db92136088" providerId="ADAL" clId="{FA26A793-87B0-4064-B8E0-66605C2A6F20}" dt="2023-11-07T09:23:30.794" v="432" actId="255"/>
          <ac:spMkLst>
            <pc:docMk/>
            <pc:sldMk cId="479179832" sldId="283"/>
            <ac:spMk id="8" creationId="{2D331C20-9EC7-D1B7-8888-966137E7D3F4}"/>
          </ac:spMkLst>
        </pc:spChg>
      </pc:sldChg>
      <pc:sldChg chg="delSp modSp mod">
        <pc:chgData name="Heather Waddington" userId="7be864b7-9104-4338-9cdd-a5db92136088" providerId="ADAL" clId="{FA26A793-87B0-4064-B8E0-66605C2A6F20}" dt="2023-11-07T09:10:00.140" v="339" actId="478"/>
        <pc:sldMkLst>
          <pc:docMk/>
          <pc:sldMk cId="2820963254" sldId="284"/>
        </pc:sldMkLst>
        <pc:spChg chg="del">
          <ac:chgData name="Heather Waddington" userId="7be864b7-9104-4338-9cdd-a5db92136088" providerId="ADAL" clId="{FA26A793-87B0-4064-B8E0-66605C2A6F20}" dt="2023-11-07T09:10:00.140" v="339" actId="478"/>
          <ac:spMkLst>
            <pc:docMk/>
            <pc:sldMk cId="2820963254" sldId="284"/>
            <ac:spMk id="2" creationId="{35CC4929-5470-075F-5804-D4F0301E4821}"/>
          </ac:spMkLst>
        </pc:spChg>
        <pc:graphicFrameChg chg="modGraphic">
          <ac:chgData name="Heather Waddington" userId="7be864b7-9104-4338-9cdd-a5db92136088" providerId="ADAL" clId="{FA26A793-87B0-4064-B8E0-66605C2A6F20}" dt="2023-11-07T09:09:56.833" v="338" actId="14734"/>
          <ac:graphicFrameMkLst>
            <pc:docMk/>
            <pc:sldMk cId="2820963254" sldId="284"/>
            <ac:graphicFrameMk id="6" creationId="{BF1F75A7-862E-22CD-02BD-5422A5156C52}"/>
          </ac:graphicFrameMkLst>
        </pc:graphicFrameChg>
      </pc:sldChg>
      <pc:sldChg chg="modSp mod">
        <pc:chgData name="Heather Waddington" userId="7be864b7-9104-4338-9cdd-a5db92136088" providerId="ADAL" clId="{FA26A793-87B0-4064-B8E0-66605C2A6F20}" dt="2023-11-07T09:23:25.268" v="431" actId="255"/>
        <pc:sldMkLst>
          <pc:docMk/>
          <pc:sldMk cId="3326699100" sldId="285"/>
        </pc:sldMkLst>
        <pc:spChg chg="mod">
          <ac:chgData name="Heather Waddington" userId="7be864b7-9104-4338-9cdd-a5db92136088" providerId="ADAL" clId="{FA26A793-87B0-4064-B8E0-66605C2A6F20}" dt="2023-11-07T09:23:25.268" v="431" actId="255"/>
          <ac:spMkLst>
            <pc:docMk/>
            <pc:sldMk cId="3326699100" sldId="285"/>
            <ac:spMk id="8" creationId="{2D331C20-9EC7-D1B7-8888-966137E7D3F4}"/>
          </ac:spMkLst>
        </pc:spChg>
      </pc:sldChg>
      <pc:sldChg chg="modSp del mod ord">
        <pc:chgData name="Heather Waddington" userId="7be864b7-9104-4338-9cdd-a5db92136088" providerId="ADAL" clId="{FA26A793-87B0-4064-B8E0-66605C2A6F20}" dt="2023-11-07T09:06:50.009" v="297" actId="47"/>
        <pc:sldMkLst>
          <pc:docMk/>
          <pc:sldMk cId="3694144997" sldId="288"/>
        </pc:sldMkLst>
        <pc:spChg chg="mod">
          <ac:chgData name="Heather Waddington" userId="7be864b7-9104-4338-9cdd-a5db92136088" providerId="ADAL" clId="{FA26A793-87B0-4064-B8E0-66605C2A6F20}" dt="2023-11-06T16:15:22.540" v="291" actId="13926"/>
          <ac:spMkLst>
            <pc:docMk/>
            <pc:sldMk cId="3694144997" sldId="288"/>
            <ac:spMk id="8" creationId="{2D331C20-9EC7-D1B7-8888-966137E7D3F4}"/>
          </ac:spMkLst>
        </pc:spChg>
      </pc:sldChg>
      <pc:sldChg chg="modSp del mod ord">
        <pc:chgData name="Heather Waddington" userId="7be864b7-9104-4338-9cdd-a5db92136088" providerId="ADAL" clId="{FA26A793-87B0-4064-B8E0-66605C2A6F20}" dt="2023-11-07T09:06:48.487" v="296" actId="47"/>
        <pc:sldMkLst>
          <pc:docMk/>
          <pc:sldMk cId="2680091822" sldId="289"/>
        </pc:sldMkLst>
        <pc:spChg chg="mod">
          <ac:chgData name="Heather Waddington" userId="7be864b7-9104-4338-9cdd-a5db92136088" providerId="ADAL" clId="{FA26A793-87B0-4064-B8E0-66605C2A6F20}" dt="2023-11-06T16:15:00.639" v="289" actId="20577"/>
          <ac:spMkLst>
            <pc:docMk/>
            <pc:sldMk cId="2680091822" sldId="289"/>
            <ac:spMk id="2" creationId="{A4AF7151-BA00-8508-B2E0-BA928E72E728}"/>
          </ac:spMkLst>
        </pc:spChg>
        <pc:spChg chg="mod">
          <ac:chgData name="Heather Waddington" userId="7be864b7-9104-4338-9cdd-a5db92136088" providerId="ADAL" clId="{FA26A793-87B0-4064-B8E0-66605C2A6F20}" dt="2023-11-06T16:15:28.892" v="292" actId="13926"/>
          <ac:spMkLst>
            <pc:docMk/>
            <pc:sldMk cId="2680091822" sldId="289"/>
            <ac:spMk id="3" creationId="{1ED2822B-BAFC-6D77-4C9C-BAD52A34C138}"/>
          </ac:spMkLst>
        </pc:spChg>
      </pc:sldChg>
      <pc:sldChg chg="modSp mod">
        <pc:chgData name="Heather Waddington" userId="7be864b7-9104-4338-9cdd-a5db92136088" providerId="ADAL" clId="{FA26A793-87B0-4064-B8E0-66605C2A6F20}" dt="2023-11-07T09:21:47.349" v="417" actId="255"/>
        <pc:sldMkLst>
          <pc:docMk/>
          <pc:sldMk cId="3894600824" sldId="291"/>
        </pc:sldMkLst>
        <pc:spChg chg="mod">
          <ac:chgData name="Heather Waddington" userId="7be864b7-9104-4338-9cdd-a5db92136088" providerId="ADAL" clId="{FA26A793-87B0-4064-B8E0-66605C2A6F20}" dt="2023-11-06T16:13:51.153" v="244" actId="13926"/>
          <ac:spMkLst>
            <pc:docMk/>
            <pc:sldMk cId="3894600824" sldId="291"/>
            <ac:spMk id="7" creationId="{62D9989D-1F88-34F8-CB1C-F55F07319038}"/>
          </ac:spMkLst>
        </pc:spChg>
        <pc:spChg chg="mod">
          <ac:chgData name="Heather Waddington" userId="7be864b7-9104-4338-9cdd-a5db92136088" providerId="ADAL" clId="{FA26A793-87B0-4064-B8E0-66605C2A6F20}" dt="2023-11-07T09:21:47.349" v="417" actId="255"/>
          <ac:spMkLst>
            <pc:docMk/>
            <pc:sldMk cId="3894600824" sldId="291"/>
            <ac:spMk id="8" creationId="{2D331C20-9EC7-D1B7-8888-966137E7D3F4}"/>
          </ac:spMkLst>
        </pc:spChg>
      </pc:sldChg>
      <pc:sldChg chg="modSp mod addCm delCm">
        <pc:chgData name="Heather Waddington" userId="7be864b7-9104-4338-9cdd-a5db92136088" providerId="ADAL" clId="{FA26A793-87B0-4064-B8E0-66605C2A6F20}" dt="2023-11-06T16:18:29.327" v="294" actId="13926"/>
        <pc:sldMkLst>
          <pc:docMk/>
          <pc:sldMk cId="4064305265" sldId="296"/>
        </pc:sldMkLst>
        <pc:spChg chg="mod">
          <ac:chgData name="Heather Waddington" userId="7be864b7-9104-4338-9cdd-a5db92136088" providerId="ADAL" clId="{FA26A793-87B0-4064-B8E0-66605C2A6F20}" dt="2023-11-06T16:18:29.327" v="294" actId="13926"/>
          <ac:spMkLst>
            <pc:docMk/>
            <pc:sldMk cId="4064305265" sldId="296"/>
            <ac:spMk id="2" creationId="{980C4239-0DD5-4BB8-1972-7E6B736FE54F}"/>
          </ac:spMkLst>
        </pc:spChg>
        <pc:extLst>
          <p:ext xmlns:p="http://schemas.openxmlformats.org/presentationml/2006/main" uri="{D6D511B9-2390-475A-947B-AFAB55BFBCF1}">
            <pc226:cmChg xmlns:pc226="http://schemas.microsoft.com/office/powerpoint/2022/06/main/command" chg="add del">
              <pc226:chgData name="Heather Waddington" userId="7be864b7-9104-4338-9cdd-a5db92136088" providerId="ADAL" clId="{FA26A793-87B0-4064-B8E0-66605C2A6F20}" dt="2023-11-01T16:21:45.299" v="147"/>
              <pc2:cmMkLst xmlns:pc2="http://schemas.microsoft.com/office/powerpoint/2019/9/main/command">
                <pc:docMk/>
                <pc:sldMk cId="4064305265" sldId="296"/>
                <pc2:cmMk id="{78E55130-244B-4915-901C-0A1B46E75256}"/>
              </pc2:cmMkLst>
            </pc226:cmChg>
          </p:ext>
        </pc:extLst>
      </pc:sldChg>
      <pc:sldChg chg="modSp mod">
        <pc:chgData name="Heather Waddington" userId="7be864b7-9104-4338-9cdd-a5db92136088" providerId="ADAL" clId="{FA26A793-87B0-4064-B8E0-66605C2A6F20}" dt="2023-11-07T09:22:15.769" v="419" actId="255"/>
        <pc:sldMkLst>
          <pc:docMk/>
          <pc:sldMk cId="3084981586" sldId="297"/>
        </pc:sldMkLst>
        <pc:spChg chg="mod">
          <ac:chgData name="Heather Waddington" userId="7be864b7-9104-4338-9cdd-a5db92136088" providerId="ADAL" clId="{FA26A793-87B0-4064-B8E0-66605C2A6F20}" dt="2023-11-07T09:12:31.298" v="346" actId="207"/>
          <ac:spMkLst>
            <pc:docMk/>
            <pc:sldMk cId="3084981586" sldId="297"/>
            <ac:spMk id="2" creationId="{A4AF7151-BA00-8508-B2E0-BA928E72E728}"/>
          </ac:spMkLst>
        </pc:spChg>
        <pc:spChg chg="mod">
          <ac:chgData name="Heather Waddington" userId="7be864b7-9104-4338-9cdd-a5db92136088" providerId="ADAL" clId="{FA26A793-87B0-4064-B8E0-66605C2A6F20}" dt="2023-11-07T09:22:15.769" v="419" actId="255"/>
          <ac:spMkLst>
            <pc:docMk/>
            <pc:sldMk cId="3084981586" sldId="297"/>
            <ac:spMk id="3" creationId="{1ED2822B-BAFC-6D77-4C9C-BAD52A34C138}"/>
          </ac:spMkLst>
        </pc:spChg>
      </pc:sldChg>
      <pc:sldChg chg="modSp mod">
        <pc:chgData name="Heather Waddington" userId="7be864b7-9104-4338-9cdd-a5db92136088" providerId="ADAL" clId="{FA26A793-87B0-4064-B8E0-66605C2A6F20}" dt="2023-11-07T09:23:03.949" v="427" actId="255"/>
        <pc:sldMkLst>
          <pc:docMk/>
          <pc:sldMk cId="2720429521" sldId="298"/>
        </pc:sldMkLst>
        <pc:spChg chg="mod">
          <ac:chgData name="Heather Waddington" userId="7be864b7-9104-4338-9cdd-a5db92136088" providerId="ADAL" clId="{FA26A793-87B0-4064-B8E0-66605C2A6F20}" dt="2023-11-07T09:16:07.597" v="349" actId="207"/>
          <ac:spMkLst>
            <pc:docMk/>
            <pc:sldMk cId="2720429521" sldId="298"/>
            <ac:spMk id="2" creationId="{A4AF7151-BA00-8508-B2E0-BA928E72E728}"/>
          </ac:spMkLst>
        </pc:spChg>
        <pc:spChg chg="mod">
          <ac:chgData name="Heather Waddington" userId="7be864b7-9104-4338-9cdd-a5db92136088" providerId="ADAL" clId="{FA26A793-87B0-4064-B8E0-66605C2A6F20}" dt="2023-11-07T09:23:03.949" v="427" actId="255"/>
          <ac:spMkLst>
            <pc:docMk/>
            <pc:sldMk cId="2720429521" sldId="298"/>
            <ac:spMk id="3" creationId="{1ED2822B-BAFC-6D77-4C9C-BAD52A34C138}"/>
          </ac:spMkLst>
        </pc:spChg>
      </pc:sldChg>
      <pc:sldChg chg="modSp mod">
        <pc:chgData name="Heather Waddington" userId="7be864b7-9104-4338-9cdd-a5db92136088" providerId="ADAL" clId="{FA26A793-87B0-4064-B8E0-66605C2A6F20}" dt="2023-11-07T09:22:43.011" v="423" actId="255"/>
        <pc:sldMkLst>
          <pc:docMk/>
          <pc:sldMk cId="68165084" sldId="299"/>
        </pc:sldMkLst>
        <pc:spChg chg="mod">
          <ac:chgData name="Heather Waddington" userId="7be864b7-9104-4338-9cdd-a5db92136088" providerId="ADAL" clId="{FA26A793-87B0-4064-B8E0-66605C2A6F20}" dt="2023-11-07T09:12:24.640" v="345" actId="207"/>
          <ac:spMkLst>
            <pc:docMk/>
            <pc:sldMk cId="68165084" sldId="299"/>
            <ac:spMk id="7" creationId="{62D9989D-1F88-34F8-CB1C-F55F07319038}"/>
          </ac:spMkLst>
        </pc:spChg>
        <pc:spChg chg="mod">
          <ac:chgData name="Heather Waddington" userId="7be864b7-9104-4338-9cdd-a5db92136088" providerId="ADAL" clId="{FA26A793-87B0-4064-B8E0-66605C2A6F20}" dt="2023-11-07T09:22:43.011" v="423" actId="255"/>
          <ac:spMkLst>
            <pc:docMk/>
            <pc:sldMk cId="68165084" sldId="299"/>
            <ac:spMk id="8" creationId="{2D331C20-9EC7-D1B7-8888-966137E7D3F4}"/>
          </ac:spMkLst>
        </pc:spChg>
      </pc:sldChg>
      <pc:sldChg chg="modSp mod">
        <pc:chgData name="Heather Waddington" userId="7be864b7-9104-4338-9cdd-a5db92136088" providerId="ADAL" clId="{FA26A793-87B0-4064-B8E0-66605C2A6F20}" dt="2023-11-07T09:22:29.370" v="421" actId="255"/>
        <pc:sldMkLst>
          <pc:docMk/>
          <pc:sldMk cId="2834981286" sldId="300"/>
        </pc:sldMkLst>
        <pc:spChg chg="mod">
          <ac:chgData name="Heather Waddington" userId="7be864b7-9104-4338-9cdd-a5db92136088" providerId="ADAL" clId="{FA26A793-87B0-4064-B8E0-66605C2A6F20}" dt="2023-11-07T09:22:29.370" v="421" actId="255"/>
          <ac:spMkLst>
            <pc:docMk/>
            <pc:sldMk cId="2834981286" sldId="300"/>
            <ac:spMk id="3" creationId="{1ED2822B-BAFC-6D77-4C9C-BAD52A34C138}"/>
          </ac:spMkLst>
        </pc:spChg>
      </pc:sldChg>
      <pc:sldChg chg="modSp mod">
        <pc:chgData name="Heather Waddington" userId="7be864b7-9104-4338-9cdd-a5db92136088" providerId="ADAL" clId="{FA26A793-87B0-4064-B8E0-66605C2A6F20}" dt="2023-11-07T09:22:53.728" v="425" actId="255"/>
        <pc:sldMkLst>
          <pc:docMk/>
          <pc:sldMk cId="3259739389" sldId="302"/>
        </pc:sldMkLst>
        <pc:spChg chg="mod">
          <ac:chgData name="Heather Waddington" userId="7be864b7-9104-4338-9cdd-a5db92136088" providerId="ADAL" clId="{FA26A793-87B0-4064-B8E0-66605C2A6F20}" dt="2023-11-07T09:22:53.728" v="425" actId="255"/>
          <ac:spMkLst>
            <pc:docMk/>
            <pc:sldMk cId="3259739389" sldId="302"/>
            <ac:spMk id="8" creationId="{2D331C20-9EC7-D1B7-8888-966137E7D3F4}"/>
          </ac:spMkLst>
        </pc:spChg>
      </pc:sldChg>
      <pc:sldChg chg="modSp mod">
        <pc:chgData name="Heather Waddington" userId="7be864b7-9104-4338-9cdd-a5db92136088" providerId="ADAL" clId="{FA26A793-87B0-4064-B8E0-66605C2A6F20}" dt="2023-11-07T09:23:13.779" v="429" actId="255"/>
        <pc:sldMkLst>
          <pc:docMk/>
          <pc:sldMk cId="1758438181" sldId="303"/>
        </pc:sldMkLst>
        <pc:spChg chg="mod">
          <ac:chgData name="Heather Waddington" userId="7be864b7-9104-4338-9cdd-a5db92136088" providerId="ADAL" clId="{FA26A793-87B0-4064-B8E0-66605C2A6F20}" dt="2023-11-07T09:23:13.779" v="429" actId="255"/>
          <ac:spMkLst>
            <pc:docMk/>
            <pc:sldMk cId="1758438181" sldId="303"/>
            <ac:spMk id="3" creationId="{1ED2822B-BAFC-6D77-4C9C-BAD52A34C138}"/>
          </ac:spMkLst>
        </pc:spChg>
      </pc:sldChg>
      <pc:sldChg chg="modSp mod">
        <pc:chgData name="Heather Waddington" userId="7be864b7-9104-4338-9cdd-a5db92136088" providerId="ADAL" clId="{FA26A793-87B0-4064-B8E0-66605C2A6F20}" dt="2023-11-07T09:22:36.059" v="422" actId="255"/>
        <pc:sldMkLst>
          <pc:docMk/>
          <pc:sldMk cId="4244219463" sldId="304"/>
        </pc:sldMkLst>
        <pc:spChg chg="mod">
          <ac:chgData name="Heather Waddington" userId="7be864b7-9104-4338-9cdd-a5db92136088" providerId="ADAL" clId="{FA26A793-87B0-4064-B8E0-66605C2A6F20}" dt="2023-11-07T09:22:36.059" v="422" actId="255"/>
          <ac:spMkLst>
            <pc:docMk/>
            <pc:sldMk cId="4244219463" sldId="304"/>
            <ac:spMk id="3" creationId="{1ED2822B-BAFC-6D77-4C9C-BAD52A34C138}"/>
          </ac:spMkLst>
        </pc:spChg>
      </pc:sldChg>
      <pc:sldChg chg="modSp mod">
        <pc:chgData name="Heather Waddington" userId="7be864b7-9104-4338-9cdd-a5db92136088" providerId="ADAL" clId="{FA26A793-87B0-4064-B8E0-66605C2A6F20}" dt="2023-11-07T09:22:58.861" v="426" actId="255"/>
        <pc:sldMkLst>
          <pc:docMk/>
          <pc:sldMk cId="3649132551" sldId="306"/>
        </pc:sldMkLst>
        <pc:spChg chg="mod">
          <ac:chgData name="Heather Waddington" userId="7be864b7-9104-4338-9cdd-a5db92136088" providerId="ADAL" clId="{FA26A793-87B0-4064-B8E0-66605C2A6F20}" dt="2023-11-07T09:22:58.861" v="426" actId="255"/>
          <ac:spMkLst>
            <pc:docMk/>
            <pc:sldMk cId="3649132551" sldId="306"/>
            <ac:spMk id="8" creationId="{2D331C20-9EC7-D1B7-8888-966137E7D3F4}"/>
          </ac:spMkLst>
        </pc:spChg>
      </pc:sldChg>
      <pc:sldChg chg="modSp mod">
        <pc:chgData name="Heather Waddington" userId="7be864b7-9104-4338-9cdd-a5db92136088" providerId="ADAL" clId="{FA26A793-87B0-4064-B8E0-66605C2A6F20}" dt="2023-11-07T09:23:19.355" v="430" actId="255"/>
        <pc:sldMkLst>
          <pc:docMk/>
          <pc:sldMk cId="160742465" sldId="308"/>
        </pc:sldMkLst>
        <pc:spChg chg="mod">
          <ac:chgData name="Heather Waddington" userId="7be864b7-9104-4338-9cdd-a5db92136088" providerId="ADAL" clId="{FA26A793-87B0-4064-B8E0-66605C2A6F20}" dt="2023-11-07T09:23:19.355" v="430" actId="255"/>
          <ac:spMkLst>
            <pc:docMk/>
            <pc:sldMk cId="160742465" sldId="308"/>
            <ac:spMk id="3" creationId="{1ED2822B-BAFC-6D77-4C9C-BAD52A34C138}"/>
          </ac:spMkLst>
        </pc:spChg>
      </pc:sldChg>
      <pc:sldChg chg="modSp mod">
        <pc:chgData name="Heather Waddington" userId="7be864b7-9104-4338-9cdd-a5db92136088" providerId="ADAL" clId="{FA26A793-87B0-4064-B8E0-66605C2A6F20}" dt="2023-11-01T15:43:15.837" v="127" actId="14100"/>
        <pc:sldMkLst>
          <pc:docMk/>
          <pc:sldMk cId="1931505350" sldId="310"/>
        </pc:sldMkLst>
        <pc:spChg chg="mod">
          <ac:chgData name="Heather Waddington" userId="7be864b7-9104-4338-9cdd-a5db92136088" providerId="ADAL" clId="{FA26A793-87B0-4064-B8E0-66605C2A6F20}" dt="2023-11-01T15:43:15.837" v="127" actId="14100"/>
          <ac:spMkLst>
            <pc:docMk/>
            <pc:sldMk cId="1931505350" sldId="310"/>
            <ac:spMk id="2" creationId="{980C4239-0DD5-4BB8-1972-7E6B736FE54F}"/>
          </ac:spMkLst>
        </pc:spChg>
      </pc:sldChg>
      <pc:sldChg chg="modSp mod">
        <pc:chgData name="Heather Waddington" userId="7be864b7-9104-4338-9cdd-a5db92136088" providerId="ADAL" clId="{FA26A793-87B0-4064-B8E0-66605C2A6F20}" dt="2023-11-07T09:28:35.649" v="486" actId="255"/>
        <pc:sldMkLst>
          <pc:docMk/>
          <pc:sldMk cId="3103067506" sldId="311"/>
        </pc:sldMkLst>
        <pc:spChg chg="mod">
          <ac:chgData name="Heather Waddington" userId="7be864b7-9104-4338-9cdd-a5db92136088" providerId="ADAL" clId="{FA26A793-87B0-4064-B8E0-66605C2A6F20}" dt="2023-11-07T09:28:35.649" v="486" actId="255"/>
          <ac:spMkLst>
            <pc:docMk/>
            <pc:sldMk cId="3103067506" sldId="311"/>
            <ac:spMk id="8" creationId="{2D331C20-9EC7-D1B7-8888-966137E7D3F4}"/>
          </ac:spMkLst>
        </pc:spChg>
      </pc:sldChg>
      <pc:sldChg chg="modSp mod">
        <pc:chgData name="Heather Waddington" userId="7be864b7-9104-4338-9cdd-a5db92136088" providerId="ADAL" clId="{FA26A793-87B0-4064-B8E0-66605C2A6F20}" dt="2023-11-07T09:27:56.400" v="484" actId="255"/>
        <pc:sldMkLst>
          <pc:docMk/>
          <pc:sldMk cId="3451824289" sldId="313"/>
        </pc:sldMkLst>
        <pc:spChg chg="mod">
          <ac:chgData name="Heather Waddington" userId="7be864b7-9104-4338-9cdd-a5db92136088" providerId="ADAL" clId="{FA26A793-87B0-4064-B8E0-66605C2A6F20}" dt="2023-11-07T09:27:56.400" v="484" actId="255"/>
          <ac:spMkLst>
            <pc:docMk/>
            <pc:sldMk cId="3451824289" sldId="313"/>
            <ac:spMk id="8" creationId="{2D331C20-9EC7-D1B7-8888-966137E7D3F4}"/>
          </ac:spMkLst>
        </pc:spChg>
      </pc:sldChg>
      <pc:sldChg chg="modSp del mod">
        <pc:chgData name="Heather Waddington" userId="7be864b7-9104-4338-9cdd-a5db92136088" providerId="ADAL" clId="{FA26A793-87B0-4064-B8E0-66605C2A6F20}" dt="2023-11-07T09:26:53.832" v="478" actId="47"/>
        <pc:sldMkLst>
          <pc:docMk/>
          <pc:sldMk cId="3908546631" sldId="314"/>
        </pc:sldMkLst>
        <pc:spChg chg="mod">
          <ac:chgData name="Heather Waddington" userId="7be864b7-9104-4338-9cdd-a5db92136088" providerId="ADAL" clId="{FA26A793-87B0-4064-B8E0-66605C2A6F20}" dt="2023-11-07T09:17:48.791" v="366" actId="207"/>
          <ac:spMkLst>
            <pc:docMk/>
            <pc:sldMk cId="3908546631" sldId="314"/>
            <ac:spMk id="2" creationId="{C1811F25-B97F-9E3D-6C1E-464DBEC6E5EF}"/>
          </ac:spMkLst>
        </pc:spChg>
        <pc:graphicFrameChg chg="modGraphic">
          <ac:chgData name="Heather Waddington" userId="7be864b7-9104-4338-9cdd-a5db92136088" providerId="ADAL" clId="{FA26A793-87B0-4064-B8E0-66605C2A6F20}" dt="2023-11-06T14:43:12.427" v="237" actId="255"/>
          <ac:graphicFrameMkLst>
            <pc:docMk/>
            <pc:sldMk cId="3908546631" sldId="314"/>
            <ac:graphicFrameMk id="8" creationId="{57A190E8-63F5-3590-F6EE-13C175BF6575}"/>
          </ac:graphicFrameMkLst>
        </pc:graphicFrameChg>
      </pc:sldChg>
      <pc:sldChg chg="modSp del mod">
        <pc:chgData name="Heather Waddington" userId="7be864b7-9104-4338-9cdd-a5db92136088" providerId="ADAL" clId="{FA26A793-87B0-4064-B8E0-66605C2A6F20}" dt="2023-11-07T09:16:47.007" v="356" actId="47"/>
        <pc:sldMkLst>
          <pc:docMk/>
          <pc:sldMk cId="3769975401" sldId="317"/>
        </pc:sldMkLst>
        <pc:spChg chg="mod">
          <ac:chgData name="Heather Waddington" userId="7be864b7-9104-4338-9cdd-a5db92136088" providerId="ADAL" clId="{FA26A793-87B0-4064-B8E0-66605C2A6F20}" dt="2023-11-07T09:16:40.422" v="352" actId="21"/>
          <ac:spMkLst>
            <pc:docMk/>
            <pc:sldMk cId="3769975401" sldId="317"/>
            <ac:spMk id="3" creationId="{1ED2822B-BAFC-6D77-4C9C-BAD52A34C138}"/>
          </ac:spMkLst>
        </pc:spChg>
      </pc:sldChg>
      <pc:sldChg chg="modSp mod">
        <pc:chgData name="Heather Waddington" userId="7be864b7-9104-4338-9cdd-a5db92136088" providerId="ADAL" clId="{FA26A793-87B0-4064-B8E0-66605C2A6F20}" dt="2023-11-07T09:28:41.911" v="487" actId="255"/>
        <pc:sldMkLst>
          <pc:docMk/>
          <pc:sldMk cId="923323897" sldId="318"/>
        </pc:sldMkLst>
        <pc:spChg chg="mod">
          <ac:chgData name="Heather Waddington" userId="7be864b7-9104-4338-9cdd-a5db92136088" providerId="ADAL" clId="{FA26A793-87B0-4064-B8E0-66605C2A6F20}" dt="2023-11-07T09:28:41.911" v="487" actId="255"/>
          <ac:spMkLst>
            <pc:docMk/>
            <pc:sldMk cId="923323897" sldId="318"/>
            <ac:spMk id="3" creationId="{1ED2822B-BAFC-6D77-4C9C-BAD52A34C138}"/>
          </ac:spMkLst>
        </pc:spChg>
      </pc:sldChg>
      <pc:sldChg chg="modSp mod">
        <pc:chgData name="Heather Waddington" userId="7be864b7-9104-4338-9cdd-a5db92136088" providerId="ADAL" clId="{FA26A793-87B0-4064-B8E0-66605C2A6F20}" dt="2023-11-07T09:28:03.689" v="485" actId="255"/>
        <pc:sldMkLst>
          <pc:docMk/>
          <pc:sldMk cId="2473577972" sldId="320"/>
        </pc:sldMkLst>
        <pc:graphicFrameChg chg="mod modGraphic">
          <ac:chgData name="Heather Waddington" userId="7be864b7-9104-4338-9cdd-a5db92136088" providerId="ADAL" clId="{FA26A793-87B0-4064-B8E0-66605C2A6F20}" dt="2023-11-07T09:28:03.689" v="485" actId="255"/>
          <ac:graphicFrameMkLst>
            <pc:docMk/>
            <pc:sldMk cId="2473577972" sldId="320"/>
            <ac:graphicFrameMk id="5" creationId="{66CB9CAC-CB28-1393-33B0-FF610A2413CA}"/>
          </ac:graphicFrameMkLst>
        </pc:graphicFrameChg>
      </pc:sldChg>
      <pc:sldChg chg="modSp mod">
        <pc:chgData name="Heather Waddington" userId="7be864b7-9104-4338-9cdd-a5db92136088" providerId="ADAL" clId="{FA26A793-87B0-4064-B8E0-66605C2A6F20}" dt="2023-11-07T09:28:47.993" v="488" actId="255"/>
        <pc:sldMkLst>
          <pc:docMk/>
          <pc:sldMk cId="809210406" sldId="321"/>
        </pc:sldMkLst>
        <pc:spChg chg="mod">
          <ac:chgData name="Heather Waddington" userId="7be864b7-9104-4338-9cdd-a5db92136088" providerId="ADAL" clId="{FA26A793-87B0-4064-B8E0-66605C2A6F20}" dt="2023-11-07T09:28:47.993" v="488" actId="255"/>
          <ac:spMkLst>
            <pc:docMk/>
            <pc:sldMk cId="809210406" sldId="321"/>
            <ac:spMk id="3" creationId="{1ED2822B-BAFC-6D77-4C9C-BAD52A34C138}"/>
          </ac:spMkLst>
        </pc:spChg>
      </pc:sldChg>
      <pc:sldChg chg="modSp mod">
        <pc:chgData name="Heather Waddington" userId="7be864b7-9104-4338-9cdd-a5db92136088" providerId="ADAL" clId="{FA26A793-87B0-4064-B8E0-66605C2A6F20}" dt="2023-11-07T09:27:38.434" v="481" actId="255"/>
        <pc:sldMkLst>
          <pc:docMk/>
          <pc:sldMk cId="1895297904" sldId="324"/>
        </pc:sldMkLst>
        <pc:spChg chg="mod">
          <ac:chgData name="Heather Waddington" userId="7be864b7-9104-4338-9cdd-a5db92136088" providerId="ADAL" clId="{FA26A793-87B0-4064-B8E0-66605C2A6F20}" dt="2023-11-07T09:27:38.434" v="481" actId="255"/>
          <ac:spMkLst>
            <pc:docMk/>
            <pc:sldMk cId="1895297904" sldId="324"/>
            <ac:spMk id="3" creationId="{1ED2822B-BAFC-6D77-4C9C-BAD52A34C138}"/>
          </ac:spMkLst>
        </pc:spChg>
      </pc:sldChg>
      <pc:sldChg chg="modSp mod">
        <pc:chgData name="Heather Waddington" userId="7be864b7-9104-4338-9cdd-a5db92136088" providerId="ADAL" clId="{FA26A793-87B0-4064-B8E0-66605C2A6F20}" dt="2023-11-01T15:44:19.924" v="139" actId="255"/>
        <pc:sldMkLst>
          <pc:docMk/>
          <pc:sldMk cId="3916149479" sldId="325"/>
        </pc:sldMkLst>
        <pc:spChg chg="mod">
          <ac:chgData name="Heather Waddington" userId="7be864b7-9104-4338-9cdd-a5db92136088" providerId="ADAL" clId="{FA26A793-87B0-4064-B8E0-66605C2A6F20}" dt="2023-11-01T15:44:19.924" v="139" actId="255"/>
          <ac:spMkLst>
            <pc:docMk/>
            <pc:sldMk cId="3916149479" sldId="325"/>
            <ac:spMk id="2" creationId="{980C4239-0DD5-4BB8-1972-7E6B736FE54F}"/>
          </ac:spMkLst>
        </pc:spChg>
      </pc:sldChg>
      <pc:sldChg chg="modSp mod">
        <pc:chgData name="Heather Waddington" userId="7be864b7-9104-4338-9cdd-a5db92136088" providerId="ADAL" clId="{FA26A793-87B0-4064-B8E0-66605C2A6F20}" dt="2023-11-07T09:27:44.292" v="482" actId="255"/>
        <pc:sldMkLst>
          <pc:docMk/>
          <pc:sldMk cId="4188589433" sldId="326"/>
        </pc:sldMkLst>
        <pc:spChg chg="mod">
          <ac:chgData name="Heather Waddington" userId="7be864b7-9104-4338-9cdd-a5db92136088" providerId="ADAL" clId="{FA26A793-87B0-4064-B8E0-66605C2A6F20}" dt="2023-11-07T09:27:44.292" v="482" actId="255"/>
          <ac:spMkLst>
            <pc:docMk/>
            <pc:sldMk cId="4188589433" sldId="326"/>
            <ac:spMk id="8" creationId="{2D331C20-9EC7-D1B7-8888-966137E7D3F4}"/>
          </ac:spMkLst>
        </pc:spChg>
      </pc:sldChg>
      <pc:sldChg chg="modSp mod">
        <pc:chgData name="Heather Waddington" userId="7be864b7-9104-4338-9cdd-a5db92136088" providerId="ADAL" clId="{FA26A793-87B0-4064-B8E0-66605C2A6F20}" dt="2023-11-07T09:27:50.441" v="483" actId="255"/>
        <pc:sldMkLst>
          <pc:docMk/>
          <pc:sldMk cId="2464955540" sldId="327"/>
        </pc:sldMkLst>
        <pc:spChg chg="mod">
          <ac:chgData name="Heather Waddington" userId="7be864b7-9104-4338-9cdd-a5db92136088" providerId="ADAL" clId="{FA26A793-87B0-4064-B8E0-66605C2A6F20}" dt="2023-11-07T09:27:50.441" v="483" actId="255"/>
          <ac:spMkLst>
            <pc:docMk/>
            <pc:sldMk cId="2464955540" sldId="327"/>
            <ac:spMk id="8" creationId="{2D331C20-9EC7-D1B7-8888-966137E7D3F4}"/>
          </ac:spMkLst>
        </pc:spChg>
      </pc:sldChg>
      <pc:sldChg chg="modSp del mod ord">
        <pc:chgData name="Heather Waddington" userId="7be864b7-9104-4338-9cdd-a5db92136088" providerId="ADAL" clId="{FA26A793-87B0-4064-B8E0-66605C2A6F20}" dt="2023-11-06T14:39:49.685" v="230" actId="47"/>
        <pc:sldMkLst>
          <pc:docMk/>
          <pc:sldMk cId="3609218669" sldId="333"/>
        </pc:sldMkLst>
        <pc:spChg chg="mod">
          <ac:chgData name="Heather Waddington" userId="7be864b7-9104-4338-9cdd-a5db92136088" providerId="ADAL" clId="{FA26A793-87B0-4064-B8E0-66605C2A6F20}" dt="2023-11-06T12:00:24.069" v="151" actId="13926"/>
          <ac:spMkLst>
            <pc:docMk/>
            <pc:sldMk cId="3609218669" sldId="333"/>
            <ac:spMk id="7" creationId="{62D9989D-1F88-34F8-CB1C-F55F07319038}"/>
          </ac:spMkLst>
        </pc:spChg>
      </pc:sldChg>
      <pc:sldChg chg="modSp mod">
        <pc:chgData name="Heather Waddington" userId="7be864b7-9104-4338-9cdd-a5db92136088" providerId="ADAL" clId="{FA26A793-87B0-4064-B8E0-66605C2A6F20}" dt="2023-11-07T09:26:34.756" v="475" actId="20577"/>
        <pc:sldMkLst>
          <pc:docMk/>
          <pc:sldMk cId="2826793091" sldId="337"/>
        </pc:sldMkLst>
        <pc:spChg chg="mod">
          <ac:chgData name="Heather Waddington" userId="7be864b7-9104-4338-9cdd-a5db92136088" providerId="ADAL" clId="{FA26A793-87B0-4064-B8E0-66605C2A6F20}" dt="2023-11-07T09:26:34.756" v="475" actId="20577"/>
          <ac:spMkLst>
            <pc:docMk/>
            <pc:sldMk cId="2826793091" sldId="337"/>
            <ac:spMk id="2" creationId="{A4AF7151-BA00-8508-B2E0-BA928E72E728}"/>
          </ac:spMkLst>
        </pc:spChg>
        <pc:spChg chg="mod">
          <ac:chgData name="Heather Waddington" userId="7be864b7-9104-4338-9cdd-a5db92136088" providerId="ADAL" clId="{FA26A793-87B0-4064-B8E0-66605C2A6F20}" dt="2023-11-07T09:23:53.514" v="439" actId="20577"/>
          <ac:spMkLst>
            <pc:docMk/>
            <pc:sldMk cId="2826793091" sldId="337"/>
            <ac:spMk id="3" creationId="{1ED2822B-BAFC-6D77-4C9C-BAD52A34C138}"/>
          </ac:spMkLst>
        </pc:spChg>
      </pc:sldChg>
      <pc:sldChg chg="modSp mod">
        <pc:chgData name="Heather Waddington" userId="7be864b7-9104-4338-9cdd-a5db92136088" providerId="ADAL" clId="{FA26A793-87B0-4064-B8E0-66605C2A6F20}" dt="2023-11-07T09:26:38.781" v="477" actId="20577"/>
        <pc:sldMkLst>
          <pc:docMk/>
          <pc:sldMk cId="1014590957" sldId="338"/>
        </pc:sldMkLst>
        <pc:spChg chg="mod">
          <ac:chgData name="Heather Waddington" userId="7be864b7-9104-4338-9cdd-a5db92136088" providerId="ADAL" clId="{FA26A793-87B0-4064-B8E0-66605C2A6F20}" dt="2023-11-07T09:26:38.781" v="477" actId="20577"/>
          <ac:spMkLst>
            <pc:docMk/>
            <pc:sldMk cId="1014590957" sldId="338"/>
            <ac:spMk id="2" creationId="{A4AF7151-BA00-8508-B2E0-BA928E72E728}"/>
          </ac:spMkLst>
        </pc:spChg>
        <pc:spChg chg="mod">
          <ac:chgData name="Heather Waddington" userId="7be864b7-9104-4338-9cdd-a5db92136088" providerId="ADAL" clId="{FA26A793-87B0-4064-B8E0-66605C2A6F20}" dt="2023-11-07T09:24:17.009" v="445" actId="255"/>
          <ac:spMkLst>
            <pc:docMk/>
            <pc:sldMk cId="1014590957" sldId="338"/>
            <ac:spMk id="3" creationId="{1ED2822B-BAFC-6D77-4C9C-BAD52A34C138}"/>
          </ac:spMkLst>
        </pc:spChg>
      </pc:sldChg>
      <pc:sldChg chg="modSp mod">
        <pc:chgData name="Heather Waddington" userId="7be864b7-9104-4338-9cdd-a5db92136088" providerId="ADAL" clId="{FA26A793-87B0-4064-B8E0-66605C2A6F20}" dt="2023-11-07T09:09:22.717" v="327" actId="6549"/>
        <pc:sldMkLst>
          <pc:docMk/>
          <pc:sldMk cId="3912570652" sldId="343"/>
        </pc:sldMkLst>
        <pc:spChg chg="mod">
          <ac:chgData name="Heather Waddington" userId="7be864b7-9104-4338-9cdd-a5db92136088" providerId="ADAL" clId="{FA26A793-87B0-4064-B8E0-66605C2A6F20}" dt="2023-11-06T16:13:06.364" v="239" actId="1076"/>
          <ac:spMkLst>
            <pc:docMk/>
            <pc:sldMk cId="3912570652" sldId="343"/>
            <ac:spMk id="2" creationId="{980C4239-0DD5-4BB8-1972-7E6B736FE54F}"/>
          </ac:spMkLst>
        </pc:spChg>
        <pc:spChg chg="mod">
          <ac:chgData name="Heather Waddington" userId="7be864b7-9104-4338-9cdd-a5db92136088" providerId="ADAL" clId="{FA26A793-87B0-4064-B8E0-66605C2A6F20}" dt="2023-11-07T09:09:22.717" v="327" actId="6549"/>
          <ac:spMkLst>
            <pc:docMk/>
            <pc:sldMk cId="3912570652" sldId="343"/>
            <ac:spMk id="5" creationId="{F6657417-53FE-A812-0C07-9C7A81E0DFD6}"/>
          </ac:spMkLst>
        </pc:spChg>
      </pc:sldChg>
      <pc:sldChg chg="modSp mod ord">
        <pc:chgData name="Heather Waddington" userId="7be864b7-9104-4338-9cdd-a5db92136088" providerId="ADAL" clId="{FA26A793-87B0-4064-B8E0-66605C2A6F20}" dt="2023-11-07T09:22:21.103" v="420" actId="255"/>
        <pc:sldMkLst>
          <pc:docMk/>
          <pc:sldMk cId="2208291970" sldId="345"/>
        </pc:sldMkLst>
        <pc:spChg chg="mod">
          <ac:chgData name="Heather Waddington" userId="7be864b7-9104-4338-9cdd-a5db92136088" providerId="ADAL" clId="{FA26A793-87B0-4064-B8E0-66605C2A6F20}" dt="2023-11-07T09:22:21.103" v="420" actId="255"/>
          <ac:spMkLst>
            <pc:docMk/>
            <pc:sldMk cId="2208291970" sldId="345"/>
            <ac:spMk id="3" creationId="{1ED2822B-BAFC-6D77-4C9C-BAD52A34C138}"/>
          </ac:spMkLst>
        </pc:spChg>
      </pc:sldChg>
      <pc:sldChg chg="modSp mod ord">
        <pc:chgData name="Heather Waddington" userId="7be864b7-9104-4338-9cdd-a5db92136088" providerId="ADAL" clId="{FA26A793-87B0-4064-B8E0-66605C2A6F20}" dt="2023-11-07T09:22:48.688" v="424" actId="255"/>
        <pc:sldMkLst>
          <pc:docMk/>
          <pc:sldMk cId="3097762716" sldId="346"/>
        </pc:sldMkLst>
        <pc:spChg chg="mod">
          <ac:chgData name="Heather Waddington" userId="7be864b7-9104-4338-9cdd-a5db92136088" providerId="ADAL" clId="{FA26A793-87B0-4064-B8E0-66605C2A6F20}" dt="2023-11-07T09:22:48.688" v="424" actId="255"/>
          <ac:spMkLst>
            <pc:docMk/>
            <pc:sldMk cId="3097762716" sldId="346"/>
            <ac:spMk id="8" creationId="{2D331C20-9EC7-D1B7-8888-966137E7D3F4}"/>
          </ac:spMkLst>
        </pc:spChg>
      </pc:sldChg>
      <pc:sldChg chg="modSp mod ord">
        <pc:chgData name="Heather Waddington" userId="7be864b7-9104-4338-9cdd-a5db92136088" providerId="ADAL" clId="{FA26A793-87B0-4064-B8E0-66605C2A6F20}" dt="2023-11-07T09:23:08.914" v="428" actId="255"/>
        <pc:sldMkLst>
          <pc:docMk/>
          <pc:sldMk cId="3683254639" sldId="347"/>
        </pc:sldMkLst>
        <pc:spChg chg="mod">
          <ac:chgData name="Heather Waddington" userId="7be864b7-9104-4338-9cdd-a5db92136088" providerId="ADAL" clId="{FA26A793-87B0-4064-B8E0-66605C2A6F20}" dt="2023-11-07T09:23:08.914" v="428" actId="255"/>
          <ac:spMkLst>
            <pc:docMk/>
            <pc:sldMk cId="3683254639" sldId="347"/>
            <ac:spMk id="3" creationId="{1ED2822B-BAFC-6D77-4C9C-BAD52A34C138}"/>
          </ac:spMkLst>
        </pc:spChg>
      </pc:sldChg>
      <pc:sldChg chg="modSp mod">
        <pc:chgData name="Heather Waddington" userId="7be864b7-9104-4338-9cdd-a5db92136088" providerId="ADAL" clId="{FA26A793-87B0-4064-B8E0-66605C2A6F20}" dt="2023-11-07T09:26:26.846" v="473" actId="14100"/>
        <pc:sldMkLst>
          <pc:docMk/>
          <pc:sldMk cId="879968223" sldId="348"/>
        </pc:sldMkLst>
        <pc:spChg chg="mod">
          <ac:chgData name="Heather Waddington" userId="7be864b7-9104-4338-9cdd-a5db92136088" providerId="ADAL" clId="{FA26A793-87B0-4064-B8E0-66605C2A6F20}" dt="2023-11-07T09:25:03.084" v="457" actId="113"/>
          <ac:spMkLst>
            <pc:docMk/>
            <pc:sldMk cId="879968223" sldId="348"/>
            <ac:spMk id="2" creationId="{A4AF7151-BA00-8508-B2E0-BA928E72E728}"/>
          </ac:spMkLst>
        </pc:spChg>
        <pc:spChg chg="mod">
          <ac:chgData name="Heather Waddington" userId="7be864b7-9104-4338-9cdd-a5db92136088" providerId="ADAL" clId="{FA26A793-87B0-4064-B8E0-66605C2A6F20}" dt="2023-11-07T09:26:26.846" v="473" actId="14100"/>
          <ac:spMkLst>
            <pc:docMk/>
            <pc:sldMk cId="879968223" sldId="348"/>
            <ac:spMk id="3" creationId="{1ED2822B-BAFC-6D77-4C9C-BAD52A34C138}"/>
          </ac:spMkLst>
        </pc:spChg>
      </pc:sldChg>
      <pc:sldChg chg="modSp del mod">
        <pc:chgData name="Heather Waddington" userId="7be864b7-9104-4338-9cdd-a5db92136088" providerId="ADAL" clId="{FA26A793-87B0-4064-B8E0-66605C2A6F20}" dt="2023-11-07T09:24:45.257" v="452" actId="47"/>
        <pc:sldMkLst>
          <pc:docMk/>
          <pc:sldMk cId="1108435929" sldId="349"/>
        </pc:sldMkLst>
        <pc:spChg chg="mod">
          <ac:chgData name="Heather Waddington" userId="7be864b7-9104-4338-9cdd-a5db92136088" providerId="ADAL" clId="{FA26A793-87B0-4064-B8E0-66605C2A6F20}" dt="2023-11-07T09:24:39.104" v="449" actId="21"/>
          <ac:spMkLst>
            <pc:docMk/>
            <pc:sldMk cId="1108435929" sldId="349"/>
            <ac:spMk id="3" creationId="{1ED2822B-BAFC-6D77-4C9C-BAD52A34C138}"/>
          </ac:spMkLst>
        </pc:spChg>
      </pc:sldChg>
      <pc:sldChg chg="del">
        <pc:chgData name="Heather Waddington" userId="7be864b7-9104-4338-9cdd-a5db92136088" providerId="ADAL" clId="{FA26A793-87B0-4064-B8E0-66605C2A6F20}" dt="2023-11-06T11:10:55.317" v="150" actId="47"/>
        <pc:sldMkLst>
          <pc:docMk/>
          <pc:sldMk cId="889741108" sldId="353"/>
        </pc:sldMkLst>
      </pc:sldChg>
      <pc:sldChg chg="modSp mod">
        <pc:chgData name="Heather Waddington" userId="7be864b7-9104-4338-9cdd-a5db92136088" providerId="ADAL" clId="{FA26A793-87B0-4064-B8E0-66605C2A6F20}" dt="2023-11-07T09:27:33.121" v="480" actId="255"/>
        <pc:sldMkLst>
          <pc:docMk/>
          <pc:sldMk cId="602330278" sldId="355"/>
        </pc:sldMkLst>
        <pc:spChg chg="mod">
          <ac:chgData name="Heather Waddington" userId="7be864b7-9104-4338-9cdd-a5db92136088" providerId="ADAL" clId="{FA26A793-87B0-4064-B8E0-66605C2A6F20}" dt="2023-11-07T09:27:33.121" v="480" actId="255"/>
          <ac:spMkLst>
            <pc:docMk/>
            <pc:sldMk cId="602330278" sldId="355"/>
            <ac:spMk id="8" creationId="{2D331C20-9EC7-D1B7-8888-966137E7D3F4}"/>
          </ac:spMkLst>
        </pc:spChg>
      </pc:sldChg>
      <pc:sldChg chg="modSp mod">
        <pc:chgData name="Heather Waddington" userId="7be864b7-9104-4338-9cdd-a5db92136088" providerId="ADAL" clId="{FA26A793-87B0-4064-B8E0-66605C2A6F20}" dt="2023-11-07T09:27:26.194" v="479" actId="255"/>
        <pc:sldMkLst>
          <pc:docMk/>
          <pc:sldMk cId="2476388477" sldId="356"/>
        </pc:sldMkLst>
        <pc:graphicFrameChg chg="modGraphic">
          <ac:chgData name="Heather Waddington" userId="7be864b7-9104-4338-9cdd-a5db92136088" providerId="ADAL" clId="{FA26A793-87B0-4064-B8E0-66605C2A6F20}" dt="2023-11-07T09:27:26.194" v="479" actId="255"/>
          <ac:graphicFrameMkLst>
            <pc:docMk/>
            <pc:sldMk cId="2476388477" sldId="356"/>
            <ac:graphicFrameMk id="8" creationId="{57A190E8-63F5-3590-F6EE-13C175BF6575}"/>
          </ac:graphicFrameMkLst>
        </pc:graphicFrameChg>
      </pc:sldChg>
      <pc:sldChg chg="modSp mod addCm delCm">
        <pc:chgData name="Heather Waddington" userId="7be864b7-9104-4338-9cdd-a5db92136088" providerId="ADAL" clId="{FA26A793-87B0-4064-B8E0-66605C2A6F20}" dt="2023-11-01T16:15:52.644" v="141"/>
        <pc:sldMkLst>
          <pc:docMk/>
          <pc:sldMk cId="880635381" sldId="357"/>
        </pc:sldMkLst>
        <pc:graphicFrameChg chg="modGraphic">
          <ac:chgData name="Heather Waddington" userId="7be864b7-9104-4338-9cdd-a5db92136088" providerId="ADAL" clId="{FA26A793-87B0-4064-B8E0-66605C2A6F20}" dt="2023-11-01T15:35:28.548" v="3" actId="20577"/>
          <ac:graphicFrameMkLst>
            <pc:docMk/>
            <pc:sldMk cId="880635381" sldId="357"/>
            <ac:graphicFrameMk id="8" creationId="{882E88B6-9124-9917-C31A-06DB1F4DC8BE}"/>
          </ac:graphicFrameMkLst>
        </pc:graphicFrameChg>
        <pc:extLst>
          <p:ext xmlns:p="http://schemas.openxmlformats.org/presentationml/2006/main" uri="{D6D511B9-2390-475A-947B-AFAB55BFBCF1}">
            <pc226:cmChg xmlns:pc226="http://schemas.microsoft.com/office/powerpoint/2022/06/main/command" chg="add del">
              <pc226:chgData name="Heather Waddington" userId="7be864b7-9104-4338-9cdd-a5db92136088" providerId="ADAL" clId="{FA26A793-87B0-4064-B8E0-66605C2A6F20}" dt="2023-11-01T16:15:52.644" v="141"/>
              <pc2:cmMkLst xmlns:pc2="http://schemas.microsoft.com/office/powerpoint/2019/9/main/command">
                <pc:docMk/>
                <pc:sldMk cId="880635381" sldId="357"/>
                <pc2:cmMk id="{B492685D-D80E-42C0-9F9E-EE7D8B3B3944}"/>
              </pc2:cmMkLst>
            </pc226:cmChg>
          </p:ext>
        </pc:extLst>
      </pc:sldChg>
      <pc:sldChg chg="modSp mod addCm delCm">
        <pc:chgData name="Heather Waddington" userId="7be864b7-9104-4338-9cdd-a5db92136088" providerId="ADAL" clId="{FA26A793-87B0-4064-B8E0-66605C2A6F20}" dt="2023-11-07T09:07:02.111" v="298" actId="113"/>
        <pc:sldMkLst>
          <pc:docMk/>
          <pc:sldMk cId="1081097300" sldId="358"/>
        </pc:sldMkLst>
        <pc:graphicFrameChg chg="modGraphic">
          <ac:chgData name="Heather Waddington" userId="7be864b7-9104-4338-9cdd-a5db92136088" providerId="ADAL" clId="{FA26A793-87B0-4064-B8E0-66605C2A6F20}" dt="2023-11-07T09:07:02.111" v="298" actId="113"/>
          <ac:graphicFrameMkLst>
            <pc:docMk/>
            <pc:sldMk cId="1081097300" sldId="358"/>
            <ac:graphicFrameMk id="8" creationId="{882E88B6-9124-9917-C31A-06DB1F4DC8BE}"/>
          </ac:graphicFrameMkLst>
        </pc:graphicFrameChg>
        <pc:extLst>
          <p:ext xmlns:p="http://schemas.openxmlformats.org/presentationml/2006/main" uri="{D6D511B9-2390-475A-947B-AFAB55BFBCF1}">
            <pc226:cmChg xmlns:pc226="http://schemas.microsoft.com/office/powerpoint/2022/06/main/command" chg="add del">
              <pc226:chgData name="Heather Waddington" userId="7be864b7-9104-4338-9cdd-a5db92136088" providerId="ADAL" clId="{FA26A793-87B0-4064-B8E0-66605C2A6F20}" dt="2023-11-01T16:17:59.979" v="142"/>
              <pc2:cmMkLst xmlns:pc2="http://schemas.microsoft.com/office/powerpoint/2019/9/main/command">
                <pc:docMk/>
                <pc:sldMk cId="1081097300" sldId="358"/>
                <pc2:cmMk id="{F09629A6-8285-4A4F-B7B7-3ECE7C0C4E84}"/>
              </pc2:cmMkLst>
            </pc226:cmChg>
          </p:ext>
        </pc:extLst>
      </pc:sldChg>
      <pc:sldChg chg="modSp mod ord addCm delCm">
        <pc:chgData name="Heather Waddington" userId="7be864b7-9104-4338-9cdd-a5db92136088" providerId="ADAL" clId="{FA26A793-87B0-4064-B8E0-66605C2A6F20}" dt="2023-11-07T10:00:36.514" v="517"/>
        <pc:sldMkLst>
          <pc:docMk/>
          <pc:sldMk cId="3883013082" sldId="359"/>
        </pc:sldMkLst>
        <pc:spChg chg="mod">
          <ac:chgData name="Heather Waddington" userId="7be864b7-9104-4338-9cdd-a5db92136088" providerId="ADAL" clId="{FA26A793-87B0-4064-B8E0-66605C2A6F20}" dt="2023-11-07T10:00:29.793" v="515" actId="113"/>
          <ac:spMkLst>
            <pc:docMk/>
            <pc:sldMk cId="3883013082" sldId="359"/>
            <ac:spMk id="6" creationId="{38039F35-3797-632A-73B0-CFED8C076D7B}"/>
          </ac:spMkLst>
        </pc:spChg>
        <pc:extLst>
          <p:ext xmlns:p="http://schemas.openxmlformats.org/presentationml/2006/main" uri="{D6D511B9-2390-475A-947B-AFAB55BFBCF1}">
            <pc226:cmChg xmlns:pc226="http://schemas.microsoft.com/office/powerpoint/2022/06/main/command" chg="add del">
              <pc226:chgData name="Heather Waddington" userId="7be864b7-9104-4338-9cdd-a5db92136088" providerId="ADAL" clId="{FA26A793-87B0-4064-B8E0-66605C2A6F20}" dt="2023-11-01T18:16:41.951" v="148"/>
              <pc2:cmMkLst xmlns:pc2="http://schemas.microsoft.com/office/powerpoint/2019/9/main/command">
                <pc:docMk/>
                <pc:sldMk cId="3883013082" sldId="359"/>
                <pc2:cmMk id="{A050842C-13EB-4E01-921C-BA52ADE5615B}"/>
              </pc2:cmMkLst>
            </pc226:cmChg>
            <pc226:cmChg xmlns:pc226="http://schemas.microsoft.com/office/powerpoint/2022/06/main/command" chg="add del">
              <pc226:chgData name="Heather Waddington" userId="7be864b7-9104-4338-9cdd-a5db92136088" providerId="ADAL" clId="{FA26A793-87B0-4064-B8E0-66605C2A6F20}" dt="2023-11-01T16:18:24.719" v="143"/>
              <pc2:cmMkLst xmlns:pc2="http://schemas.microsoft.com/office/powerpoint/2019/9/main/command">
                <pc:docMk/>
                <pc:sldMk cId="3883013082" sldId="359"/>
                <pc2:cmMk id="{8FC3B6B8-26D5-482F-9D38-355370EF220D}"/>
              </pc2:cmMkLst>
            </pc226:cmChg>
          </p:ext>
        </pc:extLst>
      </pc:sldChg>
      <pc:sldChg chg="ord">
        <pc:chgData name="Heather Waddington" userId="7be864b7-9104-4338-9cdd-a5db92136088" providerId="ADAL" clId="{FA26A793-87B0-4064-B8E0-66605C2A6F20}" dt="2023-11-08T11:56:38.608" v="562"/>
        <pc:sldMkLst>
          <pc:docMk/>
          <pc:sldMk cId="549270894" sldId="360"/>
        </pc:sldMkLst>
      </pc:sldChg>
      <pc:sldChg chg="modSp add mod ord addCm delCm">
        <pc:chgData name="Heather Waddington" userId="7be864b7-9104-4338-9cdd-a5db92136088" providerId="ADAL" clId="{FA26A793-87B0-4064-B8E0-66605C2A6F20}" dt="2023-11-01T16:21:30.283" v="146"/>
        <pc:sldMkLst>
          <pc:docMk/>
          <pc:sldMk cId="3572894256" sldId="361"/>
        </pc:sldMkLst>
        <pc:spChg chg="mod">
          <ac:chgData name="Heather Waddington" userId="7be864b7-9104-4338-9cdd-a5db92136088" providerId="ADAL" clId="{FA26A793-87B0-4064-B8E0-66605C2A6F20}" dt="2023-11-01T15:39:29.049" v="112" actId="20577"/>
          <ac:spMkLst>
            <pc:docMk/>
            <pc:sldMk cId="3572894256" sldId="361"/>
            <ac:spMk id="2" creationId="{980C4239-0DD5-4BB8-1972-7E6B736FE54F}"/>
          </ac:spMkLst>
        </pc:spChg>
        <pc:extLst>
          <p:ext xmlns:p="http://schemas.openxmlformats.org/presentationml/2006/main" uri="{D6D511B9-2390-475A-947B-AFAB55BFBCF1}">
            <pc226:cmChg xmlns:pc226="http://schemas.microsoft.com/office/powerpoint/2022/06/main/command" chg="add del">
              <pc226:chgData name="Heather Waddington" userId="7be864b7-9104-4338-9cdd-a5db92136088" providerId="ADAL" clId="{FA26A793-87B0-4064-B8E0-66605C2A6F20}" dt="2023-11-01T16:21:30.283" v="146"/>
              <pc2:cmMkLst xmlns:pc2="http://schemas.microsoft.com/office/powerpoint/2019/9/main/command">
                <pc:docMk/>
                <pc:sldMk cId="3572894256" sldId="361"/>
                <pc2:cmMk id="{A0C9A512-CCD9-4F38-94F8-276D02BF0838}"/>
              </pc2:cmMkLst>
            </pc226:cmChg>
          </p:ext>
        </pc:extLst>
      </pc:sldChg>
      <pc:sldChg chg="modSp mod">
        <pc:chgData name="Heather Waddington" userId="7be864b7-9104-4338-9cdd-a5db92136088" providerId="ADAL" clId="{FA26A793-87B0-4064-B8E0-66605C2A6F20}" dt="2023-11-07T09:18:43.271" v="409" actId="20577"/>
        <pc:sldMkLst>
          <pc:docMk/>
          <pc:sldMk cId="3778079208" sldId="362"/>
        </pc:sldMkLst>
        <pc:spChg chg="mod">
          <ac:chgData name="Heather Waddington" userId="7be864b7-9104-4338-9cdd-a5db92136088" providerId="ADAL" clId="{FA26A793-87B0-4064-B8E0-66605C2A6F20}" dt="2023-11-07T09:18:43.271" v="409" actId="20577"/>
          <ac:spMkLst>
            <pc:docMk/>
            <pc:sldMk cId="3778079208" sldId="362"/>
            <ac:spMk id="8" creationId="{2D331C20-9EC7-D1B7-8888-966137E7D3F4}"/>
          </ac:spMkLst>
        </pc:spChg>
      </pc:sldChg>
      <pc:sldChg chg="modSp add mod">
        <pc:chgData name="Heather Waddington" userId="7be864b7-9104-4338-9cdd-a5db92136088" providerId="ADAL" clId="{FA26A793-87B0-4064-B8E0-66605C2A6F20}" dt="2023-11-06T14:39:45.178" v="229" actId="13926"/>
        <pc:sldMkLst>
          <pc:docMk/>
          <pc:sldMk cId="1592492832" sldId="946"/>
        </pc:sldMkLst>
        <pc:spChg chg="mod">
          <ac:chgData name="Heather Waddington" userId="7be864b7-9104-4338-9cdd-a5db92136088" providerId="ADAL" clId="{FA26A793-87B0-4064-B8E0-66605C2A6F20}" dt="2023-11-06T14:39:45.178" v="229" actId="13926"/>
          <ac:spMkLst>
            <pc:docMk/>
            <pc:sldMk cId="1592492832" sldId="946"/>
            <ac:spMk id="2" creationId="{980C4239-0DD5-4BB8-1972-7E6B736FE54F}"/>
          </ac:spMkLst>
        </pc:spChg>
      </pc:sldChg>
      <pc:sldChg chg="modSp add mod">
        <pc:chgData name="Heather Waddington" userId="7be864b7-9104-4338-9cdd-a5db92136088" providerId="ADAL" clId="{FA26A793-87B0-4064-B8E0-66605C2A6F20}" dt="2023-11-06T14:22:54.921" v="228" actId="20577"/>
        <pc:sldMkLst>
          <pc:docMk/>
          <pc:sldMk cId="679921513" sldId="947"/>
        </pc:sldMkLst>
        <pc:spChg chg="mod">
          <ac:chgData name="Heather Waddington" userId="7be864b7-9104-4338-9cdd-a5db92136088" providerId="ADAL" clId="{FA26A793-87B0-4064-B8E0-66605C2A6F20}" dt="2023-11-06T14:22:54.921" v="228" actId="20577"/>
          <ac:spMkLst>
            <pc:docMk/>
            <pc:sldMk cId="679921513" sldId="947"/>
            <ac:spMk id="2" creationId="{980C4239-0DD5-4BB8-1972-7E6B736FE54F}"/>
          </ac:spMkLst>
        </pc:spChg>
      </pc:sldChg>
      <pc:sldChg chg="modSp add mod">
        <pc:chgData name="Heather Waddington" userId="7be864b7-9104-4338-9cdd-a5db92136088" providerId="ADAL" clId="{FA26A793-87B0-4064-B8E0-66605C2A6F20}" dt="2023-11-06T14:39:54.877" v="231" actId="13926"/>
        <pc:sldMkLst>
          <pc:docMk/>
          <pc:sldMk cId="2950679336" sldId="948"/>
        </pc:sldMkLst>
        <pc:spChg chg="mod">
          <ac:chgData name="Heather Waddington" userId="7be864b7-9104-4338-9cdd-a5db92136088" providerId="ADAL" clId="{FA26A793-87B0-4064-B8E0-66605C2A6F20}" dt="2023-11-06T14:39:54.877" v="231" actId="13926"/>
          <ac:spMkLst>
            <pc:docMk/>
            <pc:sldMk cId="2950679336" sldId="948"/>
            <ac:spMk id="2" creationId="{980C4239-0DD5-4BB8-1972-7E6B736FE54F}"/>
          </ac:spMkLst>
        </pc:spChg>
      </pc:sldChg>
      <pc:sldChg chg="modSp add mod ord">
        <pc:chgData name="Heather Waddington" userId="7be864b7-9104-4338-9cdd-a5db92136088" providerId="ADAL" clId="{FA26A793-87B0-4064-B8E0-66605C2A6F20}" dt="2023-11-06T14:40:18.661" v="233" actId="13926"/>
        <pc:sldMkLst>
          <pc:docMk/>
          <pc:sldMk cId="4201970706" sldId="949"/>
        </pc:sldMkLst>
        <pc:spChg chg="mod">
          <ac:chgData name="Heather Waddington" userId="7be864b7-9104-4338-9cdd-a5db92136088" providerId="ADAL" clId="{FA26A793-87B0-4064-B8E0-66605C2A6F20}" dt="2023-11-06T14:40:18.661" v="233" actId="13926"/>
          <ac:spMkLst>
            <pc:docMk/>
            <pc:sldMk cId="4201970706" sldId="949"/>
            <ac:spMk id="2" creationId="{980C4239-0DD5-4BB8-1972-7E6B736FE54F}"/>
          </ac:spMkLst>
        </pc:spChg>
      </pc:sldChg>
      <pc:sldChg chg="modSp add mod ord">
        <pc:chgData name="Heather Waddington" userId="7be864b7-9104-4338-9cdd-a5db92136088" providerId="ADAL" clId="{FA26A793-87B0-4064-B8E0-66605C2A6F20}" dt="2023-11-06T14:40:15.151" v="232" actId="13926"/>
        <pc:sldMkLst>
          <pc:docMk/>
          <pc:sldMk cId="1609433110" sldId="950"/>
        </pc:sldMkLst>
        <pc:spChg chg="mod">
          <ac:chgData name="Heather Waddington" userId="7be864b7-9104-4338-9cdd-a5db92136088" providerId="ADAL" clId="{FA26A793-87B0-4064-B8E0-66605C2A6F20}" dt="2023-11-06T14:40:15.151" v="232" actId="13926"/>
          <ac:spMkLst>
            <pc:docMk/>
            <pc:sldMk cId="1609433110" sldId="950"/>
            <ac:spMk id="2" creationId="{980C4239-0DD5-4BB8-1972-7E6B736FE54F}"/>
          </ac:spMkLst>
        </pc:spChg>
      </pc:sldChg>
      <pc:sldChg chg="delSp modSp del mod">
        <pc:chgData name="Heather Waddington" userId="7be864b7-9104-4338-9cdd-a5db92136088" providerId="ADAL" clId="{FA26A793-87B0-4064-B8E0-66605C2A6F20}" dt="2023-11-07T09:09:26.852" v="328" actId="47"/>
        <pc:sldMkLst>
          <pc:docMk/>
          <pc:sldMk cId="2981088939" sldId="951"/>
        </pc:sldMkLst>
        <pc:spChg chg="del">
          <ac:chgData name="Heather Waddington" userId="7be864b7-9104-4338-9cdd-a5db92136088" providerId="ADAL" clId="{FA26A793-87B0-4064-B8E0-66605C2A6F20}" dt="2023-11-07T09:09:15.251" v="326" actId="478"/>
          <ac:spMkLst>
            <pc:docMk/>
            <pc:sldMk cId="2981088939" sldId="951"/>
            <ac:spMk id="3" creationId="{AD6375D8-B8EF-CE91-2575-1E08989C9270}"/>
          </ac:spMkLst>
        </pc:spChg>
        <pc:graphicFrameChg chg="mod modGraphic">
          <ac:chgData name="Heather Waddington" userId="7be864b7-9104-4338-9cdd-a5db92136088" providerId="ADAL" clId="{FA26A793-87B0-4064-B8E0-66605C2A6F20}" dt="2023-11-07T09:08:29.568" v="314" actId="1076"/>
          <ac:graphicFrameMkLst>
            <pc:docMk/>
            <pc:sldMk cId="2981088939" sldId="951"/>
            <ac:graphicFrameMk id="6" creationId="{BF1F75A7-862E-22CD-02BD-5422A5156C52}"/>
          </ac:graphicFrameMkLst>
        </pc:graphicFrameChg>
      </pc:sldChg>
      <pc:sldChg chg="delSp modSp del mod">
        <pc:chgData name="Heather Waddington" userId="7be864b7-9104-4338-9cdd-a5db92136088" providerId="ADAL" clId="{FA26A793-87B0-4064-B8E0-66605C2A6F20}" dt="2023-11-07T09:09:28.682" v="329" actId="47"/>
        <pc:sldMkLst>
          <pc:docMk/>
          <pc:sldMk cId="3241262019" sldId="952"/>
        </pc:sldMkLst>
        <pc:spChg chg="del">
          <ac:chgData name="Heather Waddington" userId="7be864b7-9104-4338-9cdd-a5db92136088" providerId="ADAL" clId="{FA26A793-87B0-4064-B8E0-66605C2A6F20}" dt="2023-11-07T09:09:11.784" v="325" actId="478"/>
          <ac:spMkLst>
            <pc:docMk/>
            <pc:sldMk cId="3241262019" sldId="952"/>
            <ac:spMk id="3" creationId="{ED8A8FCC-76D0-40A7-E323-32461B753985}"/>
          </ac:spMkLst>
        </pc:spChg>
        <pc:graphicFrameChg chg="mod modGraphic">
          <ac:chgData name="Heather Waddington" userId="7be864b7-9104-4338-9cdd-a5db92136088" providerId="ADAL" clId="{FA26A793-87B0-4064-B8E0-66605C2A6F20}" dt="2023-11-07T09:09:03.138" v="324" actId="6549"/>
          <ac:graphicFrameMkLst>
            <pc:docMk/>
            <pc:sldMk cId="3241262019" sldId="952"/>
            <ac:graphicFrameMk id="6" creationId="{BF1F75A7-862E-22CD-02BD-5422A5156C52}"/>
          </ac:graphicFrameMkLst>
        </pc:graphicFrameChg>
      </pc:sldChg>
      <pc:sldChg chg="delSp modSp add mod">
        <pc:chgData name="Heather Waddington" userId="7be864b7-9104-4338-9cdd-a5db92136088" providerId="ADAL" clId="{FA26A793-87B0-4064-B8E0-66605C2A6F20}" dt="2023-11-07T09:54:04.391" v="507" actId="478"/>
        <pc:sldMkLst>
          <pc:docMk/>
          <pc:sldMk cId="3241262019" sldId="953"/>
        </pc:sldMkLst>
        <pc:spChg chg="del">
          <ac:chgData name="Heather Waddington" userId="7be864b7-9104-4338-9cdd-a5db92136088" providerId="ADAL" clId="{FA26A793-87B0-4064-B8E0-66605C2A6F20}" dt="2023-11-07T09:54:04.391" v="507" actId="478"/>
          <ac:spMkLst>
            <pc:docMk/>
            <pc:sldMk cId="3241262019" sldId="953"/>
            <ac:spMk id="3" creationId="{ED8A8FCC-76D0-40A7-E323-32461B753985}"/>
          </ac:spMkLst>
        </pc:spChg>
        <pc:graphicFrameChg chg="modGraphic">
          <ac:chgData name="Heather Waddington" userId="7be864b7-9104-4338-9cdd-a5db92136088" providerId="ADAL" clId="{FA26A793-87B0-4064-B8E0-66605C2A6F20}" dt="2023-11-07T09:54:00.967" v="506" actId="6549"/>
          <ac:graphicFrameMkLst>
            <pc:docMk/>
            <pc:sldMk cId="3241262019" sldId="953"/>
            <ac:graphicFrameMk id="6" creationId="{BF1F75A7-862E-22CD-02BD-5422A5156C52}"/>
          </ac:graphicFrameMkLst>
        </pc:graphicFrameChg>
      </pc:sldChg>
      <pc:sldChg chg="delSp modSp add mod">
        <pc:chgData name="Heather Waddington" userId="7be864b7-9104-4338-9cdd-a5db92136088" providerId="ADAL" clId="{FA26A793-87B0-4064-B8E0-66605C2A6F20}" dt="2023-11-07T09:53:45.592" v="497" actId="478"/>
        <pc:sldMkLst>
          <pc:docMk/>
          <pc:sldMk cId="2106346420" sldId="954"/>
        </pc:sldMkLst>
        <pc:spChg chg="del">
          <ac:chgData name="Heather Waddington" userId="7be864b7-9104-4338-9cdd-a5db92136088" providerId="ADAL" clId="{FA26A793-87B0-4064-B8E0-66605C2A6F20}" dt="2023-11-07T09:53:45.592" v="497" actId="478"/>
          <ac:spMkLst>
            <pc:docMk/>
            <pc:sldMk cId="2106346420" sldId="954"/>
            <ac:spMk id="2" creationId="{35CC4929-5470-075F-5804-D4F0301E4821}"/>
          </ac:spMkLst>
        </pc:spChg>
        <pc:graphicFrameChg chg="modGraphic">
          <ac:chgData name="Heather Waddington" userId="7be864b7-9104-4338-9cdd-a5db92136088" providerId="ADAL" clId="{FA26A793-87B0-4064-B8E0-66605C2A6F20}" dt="2023-11-07T09:53:41.896" v="496" actId="14734"/>
          <ac:graphicFrameMkLst>
            <pc:docMk/>
            <pc:sldMk cId="2106346420" sldId="954"/>
            <ac:graphicFrameMk id="6" creationId="{BF1F75A7-862E-22CD-02BD-5422A5156C52}"/>
          </ac:graphicFrameMkLst>
        </pc:graphicFrameChg>
      </pc:sldChg>
      <pc:sldChg chg="add ord">
        <pc:chgData name="Heather Waddington" userId="7be864b7-9104-4338-9cdd-a5db92136088" providerId="ADAL" clId="{FA26A793-87B0-4064-B8E0-66605C2A6F20}" dt="2023-11-08T11:02:43.790" v="520"/>
        <pc:sldMkLst>
          <pc:docMk/>
          <pc:sldMk cId="3394826335" sldId="21474709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F8312A62-27B9-CE4D-81D3-7313678C3264}" type="datetimeFigureOut">
              <a:rPr lang="en-GB" smtClean="0"/>
              <a:t>08/11/2023</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C18DEC10-78EF-0747-A902-BAA4F4C434D5}" type="slidenum">
              <a:rPr lang="en-GB" smtClean="0"/>
              <a:t>‹#›</a:t>
            </a:fld>
            <a:endParaRPr lang="en-GB"/>
          </a:p>
        </p:txBody>
      </p:sp>
    </p:spTree>
    <p:extLst>
      <p:ext uri="{BB962C8B-B14F-4D97-AF65-F5344CB8AC3E}">
        <p14:creationId xmlns:p14="http://schemas.microsoft.com/office/powerpoint/2010/main" val="24010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a:t>
            </a:fld>
            <a:endParaRPr lang="en-GB"/>
          </a:p>
        </p:txBody>
      </p:sp>
    </p:spTree>
    <p:extLst>
      <p:ext uri="{BB962C8B-B14F-4D97-AF65-F5344CB8AC3E}">
        <p14:creationId xmlns:p14="http://schemas.microsoft.com/office/powerpoint/2010/main" val="259733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10</a:t>
            </a:fld>
            <a:endParaRPr lang="en-GB"/>
          </a:p>
        </p:txBody>
      </p:sp>
    </p:spTree>
    <p:extLst>
      <p:ext uri="{BB962C8B-B14F-4D97-AF65-F5344CB8AC3E}">
        <p14:creationId xmlns:p14="http://schemas.microsoft.com/office/powerpoint/2010/main" val="174093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11</a:t>
            </a:fld>
            <a:endParaRPr lang="en-GB"/>
          </a:p>
        </p:txBody>
      </p:sp>
    </p:spTree>
    <p:extLst>
      <p:ext uri="{BB962C8B-B14F-4D97-AF65-F5344CB8AC3E}">
        <p14:creationId xmlns:p14="http://schemas.microsoft.com/office/powerpoint/2010/main" val="331631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12</a:t>
            </a:fld>
            <a:endParaRPr lang="en-GB"/>
          </a:p>
        </p:txBody>
      </p:sp>
    </p:spTree>
    <p:extLst>
      <p:ext uri="{BB962C8B-B14F-4D97-AF65-F5344CB8AC3E}">
        <p14:creationId xmlns:p14="http://schemas.microsoft.com/office/powerpoint/2010/main" val="387105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13</a:t>
            </a:fld>
            <a:endParaRPr lang="en-GB"/>
          </a:p>
        </p:txBody>
      </p:sp>
    </p:spTree>
    <p:extLst>
      <p:ext uri="{BB962C8B-B14F-4D97-AF65-F5344CB8AC3E}">
        <p14:creationId xmlns:p14="http://schemas.microsoft.com/office/powerpoint/2010/main" val="381926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14</a:t>
            </a:fld>
            <a:endParaRPr lang="en-GB"/>
          </a:p>
        </p:txBody>
      </p:sp>
    </p:spTree>
    <p:extLst>
      <p:ext uri="{BB962C8B-B14F-4D97-AF65-F5344CB8AC3E}">
        <p14:creationId xmlns:p14="http://schemas.microsoft.com/office/powerpoint/2010/main" val="112914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16</a:t>
            </a:fld>
            <a:endParaRPr lang="en-GB"/>
          </a:p>
        </p:txBody>
      </p:sp>
    </p:spTree>
    <p:extLst>
      <p:ext uri="{BB962C8B-B14F-4D97-AF65-F5344CB8AC3E}">
        <p14:creationId xmlns:p14="http://schemas.microsoft.com/office/powerpoint/2010/main" val="358603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17</a:t>
            </a:fld>
            <a:endParaRPr lang="en-GB"/>
          </a:p>
        </p:txBody>
      </p:sp>
    </p:spTree>
    <p:extLst>
      <p:ext uri="{BB962C8B-B14F-4D97-AF65-F5344CB8AC3E}">
        <p14:creationId xmlns:p14="http://schemas.microsoft.com/office/powerpoint/2010/main" val="220138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18</a:t>
            </a:fld>
            <a:endParaRPr lang="en-GB"/>
          </a:p>
        </p:txBody>
      </p:sp>
    </p:spTree>
    <p:extLst>
      <p:ext uri="{BB962C8B-B14F-4D97-AF65-F5344CB8AC3E}">
        <p14:creationId xmlns:p14="http://schemas.microsoft.com/office/powerpoint/2010/main" val="744899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19</a:t>
            </a:fld>
            <a:endParaRPr lang="en-GB"/>
          </a:p>
        </p:txBody>
      </p:sp>
    </p:spTree>
    <p:extLst>
      <p:ext uri="{BB962C8B-B14F-4D97-AF65-F5344CB8AC3E}">
        <p14:creationId xmlns:p14="http://schemas.microsoft.com/office/powerpoint/2010/main" val="364051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20</a:t>
            </a:fld>
            <a:endParaRPr lang="en-GB"/>
          </a:p>
        </p:txBody>
      </p:sp>
    </p:spTree>
    <p:extLst>
      <p:ext uri="{BB962C8B-B14F-4D97-AF65-F5344CB8AC3E}">
        <p14:creationId xmlns:p14="http://schemas.microsoft.com/office/powerpoint/2010/main" val="190873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a:t>
            </a:fld>
            <a:endParaRPr lang="en-GB"/>
          </a:p>
        </p:txBody>
      </p:sp>
    </p:spTree>
    <p:extLst>
      <p:ext uri="{BB962C8B-B14F-4D97-AF65-F5344CB8AC3E}">
        <p14:creationId xmlns:p14="http://schemas.microsoft.com/office/powerpoint/2010/main" val="178783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21</a:t>
            </a:fld>
            <a:endParaRPr lang="en-GB"/>
          </a:p>
        </p:txBody>
      </p:sp>
    </p:spTree>
    <p:extLst>
      <p:ext uri="{BB962C8B-B14F-4D97-AF65-F5344CB8AC3E}">
        <p14:creationId xmlns:p14="http://schemas.microsoft.com/office/powerpoint/2010/main" val="318577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22</a:t>
            </a:fld>
            <a:endParaRPr lang="en-GB"/>
          </a:p>
        </p:txBody>
      </p:sp>
    </p:spTree>
    <p:extLst>
      <p:ext uri="{BB962C8B-B14F-4D97-AF65-F5344CB8AC3E}">
        <p14:creationId xmlns:p14="http://schemas.microsoft.com/office/powerpoint/2010/main" val="1394137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23</a:t>
            </a:fld>
            <a:endParaRPr lang="en-GB"/>
          </a:p>
        </p:txBody>
      </p:sp>
    </p:spTree>
    <p:extLst>
      <p:ext uri="{BB962C8B-B14F-4D97-AF65-F5344CB8AC3E}">
        <p14:creationId xmlns:p14="http://schemas.microsoft.com/office/powerpoint/2010/main" val="2962543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24</a:t>
            </a:fld>
            <a:endParaRPr lang="en-GB"/>
          </a:p>
        </p:txBody>
      </p:sp>
    </p:spTree>
    <p:extLst>
      <p:ext uri="{BB962C8B-B14F-4D97-AF65-F5344CB8AC3E}">
        <p14:creationId xmlns:p14="http://schemas.microsoft.com/office/powerpoint/2010/main" val="4033380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25</a:t>
            </a:fld>
            <a:endParaRPr lang="en-GB"/>
          </a:p>
        </p:txBody>
      </p:sp>
    </p:spTree>
    <p:extLst>
      <p:ext uri="{BB962C8B-B14F-4D97-AF65-F5344CB8AC3E}">
        <p14:creationId xmlns:p14="http://schemas.microsoft.com/office/powerpoint/2010/main" val="3973783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26</a:t>
            </a:fld>
            <a:endParaRPr lang="en-GB"/>
          </a:p>
        </p:txBody>
      </p:sp>
    </p:spTree>
    <p:extLst>
      <p:ext uri="{BB962C8B-B14F-4D97-AF65-F5344CB8AC3E}">
        <p14:creationId xmlns:p14="http://schemas.microsoft.com/office/powerpoint/2010/main" val="2170861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27</a:t>
            </a:fld>
            <a:endParaRPr lang="en-GB"/>
          </a:p>
        </p:txBody>
      </p:sp>
    </p:spTree>
    <p:extLst>
      <p:ext uri="{BB962C8B-B14F-4D97-AF65-F5344CB8AC3E}">
        <p14:creationId xmlns:p14="http://schemas.microsoft.com/office/powerpoint/2010/main" val="1532876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28</a:t>
            </a:fld>
            <a:endParaRPr lang="en-GB"/>
          </a:p>
        </p:txBody>
      </p:sp>
    </p:spTree>
    <p:extLst>
      <p:ext uri="{BB962C8B-B14F-4D97-AF65-F5344CB8AC3E}">
        <p14:creationId xmlns:p14="http://schemas.microsoft.com/office/powerpoint/2010/main" val="74668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6E48C-237A-4CAF-BE1D-CD305949F75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178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6E48C-237A-4CAF-BE1D-CD305949F75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97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a:t>
            </a:fld>
            <a:endParaRPr lang="en-GB"/>
          </a:p>
        </p:txBody>
      </p:sp>
    </p:spTree>
    <p:extLst>
      <p:ext uri="{BB962C8B-B14F-4D97-AF65-F5344CB8AC3E}">
        <p14:creationId xmlns:p14="http://schemas.microsoft.com/office/powerpoint/2010/main" val="348581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31</a:t>
            </a:fld>
            <a:endParaRPr lang="en-GB"/>
          </a:p>
        </p:txBody>
      </p:sp>
    </p:spTree>
    <p:extLst>
      <p:ext uri="{BB962C8B-B14F-4D97-AF65-F5344CB8AC3E}">
        <p14:creationId xmlns:p14="http://schemas.microsoft.com/office/powerpoint/2010/main" val="180950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F83A040-A2E6-6FFF-8551-CA4641B7D25C}"/>
              </a:ext>
            </a:extLst>
          </p:cNvPr>
          <p:cNvSpPr>
            <a:spLocks noGrp="1" noRot="1" noChangeAspect="1" noChangeArrowheads="1" noTextEdit="1"/>
          </p:cNvSpPr>
          <p:nvPr>
            <p:ph type="sldImg"/>
          </p:nvPr>
        </p:nvSpPr>
        <p:spPr>
          <a:ln/>
        </p:spPr>
      </p:sp>
      <p:sp>
        <p:nvSpPr>
          <p:cNvPr id="5123" name="Slide Number Placeholder 3">
            <a:extLst>
              <a:ext uri="{FF2B5EF4-FFF2-40B4-BE49-F238E27FC236}">
                <a16:creationId xmlns:a16="http://schemas.microsoft.com/office/drawing/2014/main" id="{81FC112A-2B95-BAA5-720E-8C9CB749F72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35F43-E7F0-4650-935B-909CBC29328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 name="Notes Placeholder 1">
            <a:extLst>
              <a:ext uri="{FF2B5EF4-FFF2-40B4-BE49-F238E27FC236}">
                <a16:creationId xmlns:a16="http://schemas.microsoft.com/office/drawing/2014/main" id="{E6F23864-41AD-8227-C3E4-FA231A37FA64}"/>
              </a:ext>
            </a:extLst>
          </p:cNvPr>
          <p:cNvSpPr>
            <a:spLocks noGrp="1"/>
          </p:cNvSpPr>
          <p:nvPr>
            <p:ph type="body"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795918A1-7C60-DBE3-7DE5-A8D1CEA6464C}"/>
              </a:ext>
            </a:extLst>
          </p:cNvPr>
          <p:cNvSpPr>
            <a:spLocks noGrp="1" noRot="1" noChangeAspect="1" noChangeArrowheads="1" noTextEdit="1"/>
          </p:cNvSpPr>
          <p:nvPr>
            <p:ph type="sldImg"/>
          </p:nvPr>
        </p:nvSpPr>
        <p:spPr>
          <a:ln/>
        </p:spPr>
      </p:sp>
      <p:sp>
        <p:nvSpPr>
          <p:cNvPr id="7171" name="Slide Number Placeholder 3">
            <a:extLst>
              <a:ext uri="{FF2B5EF4-FFF2-40B4-BE49-F238E27FC236}">
                <a16:creationId xmlns:a16="http://schemas.microsoft.com/office/drawing/2014/main" id="{64A5105F-B9AB-F2EA-9D21-FBA6BF50FB1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F383F8-0C11-46A5-8567-D9DAE8F1193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 name="Notes Placeholder 1">
            <a:extLst>
              <a:ext uri="{FF2B5EF4-FFF2-40B4-BE49-F238E27FC236}">
                <a16:creationId xmlns:a16="http://schemas.microsoft.com/office/drawing/2014/main" id="{ED55B6EF-FFC5-4EA7-3A9A-ECCC90CA90B7}"/>
              </a:ext>
            </a:extLst>
          </p:cNvPr>
          <p:cNvSpPr>
            <a:spLocks noGrp="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34</a:t>
            </a:fld>
            <a:endParaRPr lang="en-GB"/>
          </a:p>
        </p:txBody>
      </p:sp>
    </p:spTree>
    <p:extLst>
      <p:ext uri="{BB962C8B-B14F-4D97-AF65-F5344CB8AC3E}">
        <p14:creationId xmlns:p14="http://schemas.microsoft.com/office/powerpoint/2010/main" val="658859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35</a:t>
            </a:fld>
            <a:endParaRPr lang="en-GB"/>
          </a:p>
        </p:txBody>
      </p:sp>
    </p:spTree>
    <p:extLst>
      <p:ext uri="{BB962C8B-B14F-4D97-AF65-F5344CB8AC3E}">
        <p14:creationId xmlns:p14="http://schemas.microsoft.com/office/powerpoint/2010/main" val="3878738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36</a:t>
            </a:fld>
            <a:endParaRPr lang="en-GB"/>
          </a:p>
        </p:txBody>
      </p:sp>
    </p:spTree>
    <p:extLst>
      <p:ext uri="{BB962C8B-B14F-4D97-AF65-F5344CB8AC3E}">
        <p14:creationId xmlns:p14="http://schemas.microsoft.com/office/powerpoint/2010/main" val="3532772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37</a:t>
            </a:fld>
            <a:endParaRPr lang="en-GB"/>
          </a:p>
        </p:txBody>
      </p:sp>
    </p:spTree>
    <p:extLst>
      <p:ext uri="{BB962C8B-B14F-4D97-AF65-F5344CB8AC3E}">
        <p14:creationId xmlns:p14="http://schemas.microsoft.com/office/powerpoint/2010/main" val="427177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38</a:t>
            </a:fld>
            <a:endParaRPr lang="en-GB"/>
          </a:p>
        </p:txBody>
      </p:sp>
    </p:spTree>
    <p:extLst>
      <p:ext uri="{BB962C8B-B14F-4D97-AF65-F5344CB8AC3E}">
        <p14:creationId xmlns:p14="http://schemas.microsoft.com/office/powerpoint/2010/main" val="4134614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39</a:t>
            </a:fld>
            <a:endParaRPr lang="en-GB"/>
          </a:p>
        </p:txBody>
      </p:sp>
    </p:spTree>
    <p:extLst>
      <p:ext uri="{BB962C8B-B14F-4D97-AF65-F5344CB8AC3E}">
        <p14:creationId xmlns:p14="http://schemas.microsoft.com/office/powerpoint/2010/main" val="1802464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40</a:t>
            </a:fld>
            <a:endParaRPr lang="en-GB"/>
          </a:p>
        </p:txBody>
      </p:sp>
    </p:spTree>
    <p:extLst>
      <p:ext uri="{BB962C8B-B14F-4D97-AF65-F5344CB8AC3E}">
        <p14:creationId xmlns:p14="http://schemas.microsoft.com/office/powerpoint/2010/main" val="404654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a:t>
            </a:fld>
            <a:endParaRPr lang="en-GB"/>
          </a:p>
        </p:txBody>
      </p:sp>
    </p:spTree>
    <p:extLst>
      <p:ext uri="{BB962C8B-B14F-4D97-AF65-F5344CB8AC3E}">
        <p14:creationId xmlns:p14="http://schemas.microsoft.com/office/powerpoint/2010/main" val="463385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41</a:t>
            </a:fld>
            <a:endParaRPr lang="en-GB"/>
          </a:p>
        </p:txBody>
      </p:sp>
    </p:spTree>
    <p:extLst>
      <p:ext uri="{BB962C8B-B14F-4D97-AF65-F5344CB8AC3E}">
        <p14:creationId xmlns:p14="http://schemas.microsoft.com/office/powerpoint/2010/main" val="2694410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42</a:t>
            </a:fld>
            <a:endParaRPr lang="en-GB"/>
          </a:p>
        </p:txBody>
      </p:sp>
    </p:spTree>
    <p:extLst>
      <p:ext uri="{BB962C8B-B14F-4D97-AF65-F5344CB8AC3E}">
        <p14:creationId xmlns:p14="http://schemas.microsoft.com/office/powerpoint/2010/main" val="3354311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43</a:t>
            </a:fld>
            <a:endParaRPr lang="en-GB"/>
          </a:p>
        </p:txBody>
      </p:sp>
    </p:spTree>
    <p:extLst>
      <p:ext uri="{BB962C8B-B14F-4D97-AF65-F5344CB8AC3E}">
        <p14:creationId xmlns:p14="http://schemas.microsoft.com/office/powerpoint/2010/main" val="189815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44</a:t>
            </a:fld>
            <a:endParaRPr lang="en-GB"/>
          </a:p>
        </p:txBody>
      </p:sp>
    </p:spTree>
    <p:extLst>
      <p:ext uri="{BB962C8B-B14F-4D97-AF65-F5344CB8AC3E}">
        <p14:creationId xmlns:p14="http://schemas.microsoft.com/office/powerpoint/2010/main" val="3600689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45</a:t>
            </a:fld>
            <a:endParaRPr lang="en-GB"/>
          </a:p>
        </p:txBody>
      </p:sp>
    </p:spTree>
    <p:extLst>
      <p:ext uri="{BB962C8B-B14F-4D97-AF65-F5344CB8AC3E}">
        <p14:creationId xmlns:p14="http://schemas.microsoft.com/office/powerpoint/2010/main" val="992294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46</a:t>
            </a:fld>
            <a:endParaRPr lang="en-GB"/>
          </a:p>
        </p:txBody>
      </p:sp>
    </p:spTree>
    <p:extLst>
      <p:ext uri="{BB962C8B-B14F-4D97-AF65-F5344CB8AC3E}">
        <p14:creationId xmlns:p14="http://schemas.microsoft.com/office/powerpoint/2010/main" val="1415521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47</a:t>
            </a:fld>
            <a:endParaRPr lang="en-GB"/>
          </a:p>
        </p:txBody>
      </p:sp>
    </p:spTree>
    <p:extLst>
      <p:ext uri="{BB962C8B-B14F-4D97-AF65-F5344CB8AC3E}">
        <p14:creationId xmlns:p14="http://schemas.microsoft.com/office/powerpoint/2010/main" val="2209672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48</a:t>
            </a:fld>
            <a:endParaRPr lang="en-GB"/>
          </a:p>
        </p:txBody>
      </p:sp>
    </p:spTree>
    <p:extLst>
      <p:ext uri="{BB962C8B-B14F-4D97-AF65-F5344CB8AC3E}">
        <p14:creationId xmlns:p14="http://schemas.microsoft.com/office/powerpoint/2010/main" val="2822907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49</a:t>
            </a:fld>
            <a:endParaRPr lang="en-GB"/>
          </a:p>
        </p:txBody>
      </p:sp>
    </p:spTree>
    <p:extLst>
      <p:ext uri="{BB962C8B-B14F-4D97-AF65-F5344CB8AC3E}">
        <p14:creationId xmlns:p14="http://schemas.microsoft.com/office/powerpoint/2010/main" val="4036156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50</a:t>
            </a:fld>
            <a:endParaRPr lang="en-GB"/>
          </a:p>
        </p:txBody>
      </p:sp>
    </p:spTree>
    <p:extLst>
      <p:ext uri="{BB962C8B-B14F-4D97-AF65-F5344CB8AC3E}">
        <p14:creationId xmlns:p14="http://schemas.microsoft.com/office/powerpoint/2010/main" val="416846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a:t>
            </a:fld>
            <a:endParaRPr lang="en-GB"/>
          </a:p>
        </p:txBody>
      </p:sp>
    </p:spTree>
    <p:extLst>
      <p:ext uri="{BB962C8B-B14F-4D97-AF65-F5344CB8AC3E}">
        <p14:creationId xmlns:p14="http://schemas.microsoft.com/office/powerpoint/2010/main" val="1412362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51</a:t>
            </a:fld>
            <a:endParaRPr lang="en-GB"/>
          </a:p>
        </p:txBody>
      </p:sp>
    </p:spTree>
    <p:extLst>
      <p:ext uri="{BB962C8B-B14F-4D97-AF65-F5344CB8AC3E}">
        <p14:creationId xmlns:p14="http://schemas.microsoft.com/office/powerpoint/2010/main" val="14319567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52</a:t>
            </a:fld>
            <a:endParaRPr lang="en-GB"/>
          </a:p>
        </p:txBody>
      </p:sp>
    </p:spTree>
    <p:extLst>
      <p:ext uri="{BB962C8B-B14F-4D97-AF65-F5344CB8AC3E}">
        <p14:creationId xmlns:p14="http://schemas.microsoft.com/office/powerpoint/2010/main" val="2601172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53</a:t>
            </a:fld>
            <a:endParaRPr lang="en-GB"/>
          </a:p>
        </p:txBody>
      </p:sp>
    </p:spTree>
    <p:extLst>
      <p:ext uri="{BB962C8B-B14F-4D97-AF65-F5344CB8AC3E}">
        <p14:creationId xmlns:p14="http://schemas.microsoft.com/office/powerpoint/2010/main" val="112043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54</a:t>
            </a:fld>
            <a:endParaRPr lang="en-GB"/>
          </a:p>
        </p:txBody>
      </p:sp>
    </p:spTree>
    <p:extLst>
      <p:ext uri="{BB962C8B-B14F-4D97-AF65-F5344CB8AC3E}">
        <p14:creationId xmlns:p14="http://schemas.microsoft.com/office/powerpoint/2010/main" val="4337661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55</a:t>
            </a:fld>
            <a:endParaRPr lang="en-GB"/>
          </a:p>
        </p:txBody>
      </p:sp>
    </p:spTree>
    <p:extLst>
      <p:ext uri="{BB962C8B-B14F-4D97-AF65-F5344CB8AC3E}">
        <p14:creationId xmlns:p14="http://schemas.microsoft.com/office/powerpoint/2010/main" val="3831396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56</a:t>
            </a:fld>
            <a:endParaRPr lang="en-GB"/>
          </a:p>
        </p:txBody>
      </p:sp>
    </p:spTree>
    <p:extLst>
      <p:ext uri="{BB962C8B-B14F-4D97-AF65-F5344CB8AC3E}">
        <p14:creationId xmlns:p14="http://schemas.microsoft.com/office/powerpoint/2010/main" val="2622000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57</a:t>
            </a:fld>
            <a:endParaRPr lang="en-GB"/>
          </a:p>
        </p:txBody>
      </p:sp>
    </p:spTree>
    <p:extLst>
      <p:ext uri="{BB962C8B-B14F-4D97-AF65-F5344CB8AC3E}">
        <p14:creationId xmlns:p14="http://schemas.microsoft.com/office/powerpoint/2010/main" val="2738123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58</a:t>
            </a:fld>
            <a:endParaRPr lang="en-GB"/>
          </a:p>
        </p:txBody>
      </p:sp>
    </p:spTree>
    <p:extLst>
      <p:ext uri="{BB962C8B-B14F-4D97-AF65-F5344CB8AC3E}">
        <p14:creationId xmlns:p14="http://schemas.microsoft.com/office/powerpoint/2010/main" val="31599978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59</a:t>
            </a:fld>
            <a:endParaRPr lang="en-GB"/>
          </a:p>
        </p:txBody>
      </p:sp>
    </p:spTree>
    <p:extLst>
      <p:ext uri="{BB962C8B-B14F-4D97-AF65-F5344CB8AC3E}">
        <p14:creationId xmlns:p14="http://schemas.microsoft.com/office/powerpoint/2010/main" val="1492133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60</a:t>
            </a:fld>
            <a:endParaRPr lang="en-GB"/>
          </a:p>
        </p:txBody>
      </p:sp>
    </p:spTree>
    <p:extLst>
      <p:ext uri="{BB962C8B-B14F-4D97-AF65-F5344CB8AC3E}">
        <p14:creationId xmlns:p14="http://schemas.microsoft.com/office/powerpoint/2010/main" val="157168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a:t>
            </a:fld>
            <a:endParaRPr lang="en-GB"/>
          </a:p>
        </p:txBody>
      </p:sp>
    </p:spTree>
    <p:extLst>
      <p:ext uri="{BB962C8B-B14F-4D97-AF65-F5344CB8AC3E}">
        <p14:creationId xmlns:p14="http://schemas.microsoft.com/office/powerpoint/2010/main" val="81471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61</a:t>
            </a:fld>
            <a:endParaRPr lang="en-GB"/>
          </a:p>
        </p:txBody>
      </p:sp>
    </p:spTree>
    <p:extLst>
      <p:ext uri="{BB962C8B-B14F-4D97-AF65-F5344CB8AC3E}">
        <p14:creationId xmlns:p14="http://schemas.microsoft.com/office/powerpoint/2010/main" val="14493058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62</a:t>
            </a:fld>
            <a:endParaRPr lang="en-GB"/>
          </a:p>
        </p:txBody>
      </p:sp>
    </p:spTree>
    <p:extLst>
      <p:ext uri="{BB962C8B-B14F-4D97-AF65-F5344CB8AC3E}">
        <p14:creationId xmlns:p14="http://schemas.microsoft.com/office/powerpoint/2010/main" val="2860448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63</a:t>
            </a:fld>
            <a:endParaRPr lang="en-GB"/>
          </a:p>
        </p:txBody>
      </p:sp>
    </p:spTree>
    <p:extLst>
      <p:ext uri="{BB962C8B-B14F-4D97-AF65-F5344CB8AC3E}">
        <p14:creationId xmlns:p14="http://schemas.microsoft.com/office/powerpoint/2010/main" val="13292127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64</a:t>
            </a:fld>
            <a:endParaRPr lang="en-GB"/>
          </a:p>
        </p:txBody>
      </p:sp>
    </p:spTree>
    <p:extLst>
      <p:ext uri="{BB962C8B-B14F-4D97-AF65-F5344CB8AC3E}">
        <p14:creationId xmlns:p14="http://schemas.microsoft.com/office/powerpoint/2010/main" val="1200247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65</a:t>
            </a:fld>
            <a:endParaRPr lang="en-GB"/>
          </a:p>
        </p:txBody>
      </p:sp>
    </p:spTree>
    <p:extLst>
      <p:ext uri="{BB962C8B-B14F-4D97-AF65-F5344CB8AC3E}">
        <p14:creationId xmlns:p14="http://schemas.microsoft.com/office/powerpoint/2010/main" val="3883062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66</a:t>
            </a:fld>
            <a:endParaRPr lang="en-GB"/>
          </a:p>
        </p:txBody>
      </p:sp>
    </p:spTree>
    <p:extLst>
      <p:ext uri="{BB962C8B-B14F-4D97-AF65-F5344CB8AC3E}">
        <p14:creationId xmlns:p14="http://schemas.microsoft.com/office/powerpoint/2010/main" val="13546483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67</a:t>
            </a:fld>
            <a:endParaRPr lang="en-GB"/>
          </a:p>
        </p:txBody>
      </p:sp>
    </p:spTree>
    <p:extLst>
      <p:ext uri="{BB962C8B-B14F-4D97-AF65-F5344CB8AC3E}">
        <p14:creationId xmlns:p14="http://schemas.microsoft.com/office/powerpoint/2010/main" val="17740705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68</a:t>
            </a:fld>
            <a:endParaRPr lang="en-GB"/>
          </a:p>
        </p:txBody>
      </p:sp>
    </p:spTree>
    <p:extLst>
      <p:ext uri="{BB962C8B-B14F-4D97-AF65-F5344CB8AC3E}">
        <p14:creationId xmlns:p14="http://schemas.microsoft.com/office/powerpoint/2010/main" val="35196505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69</a:t>
            </a:fld>
            <a:endParaRPr lang="en-GB"/>
          </a:p>
        </p:txBody>
      </p:sp>
    </p:spTree>
    <p:extLst>
      <p:ext uri="{BB962C8B-B14F-4D97-AF65-F5344CB8AC3E}">
        <p14:creationId xmlns:p14="http://schemas.microsoft.com/office/powerpoint/2010/main" val="8180129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71</a:t>
            </a:fld>
            <a:endParaRPr lang="en-GB"/>
          </a:p>
        </p:txBody>
      </p:sp>
    </p:spTree>
    <p:extLst>
      <p:ext uri="{BB962C8B-B14F-4D97-AF65-F5344CB8AC3E}">
        <p14:creationId xmlns:p14="http://schemas.microsoft.com/office/powerpoint/2010/main" val="14227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7</a:t>
            </a:fld>
            <a:endParaRPr lang="en-GB"/>
          </a:p>
        </p:txBody>
      </p:sp>
    </p:spTree>
    <p:extLst>
      <p:ext uri="{BB962C8B-B14F-4D97-AF65-F5344CB8AC3E}">
        <p14:creationId xmlns:p14="http://schemas.microsoft.com/office/powerpoint/2010/main" val="402099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8</a:t>
            </a:fld>
            <a:endParaRPr lang="en-GB"/>
          </a:p>
        </p:txBody>
      </p:sp>
    </p:spTree>
    <p:extLst>
      <p:ext uri="{BB962C8B-B14F-4D97-AF65-F5344CB8AC3E}">
        <p14:creationId xmlns:p14="http://schemas.microsoft.com/office/powerpoint/2010/main" val="82812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8DEC10-78EF-0747-A902-BAA4F4C434D5}" type="slidenum">
              <a:rPr lang="en-GB" smtClean="0"/>
              <a:t>9</a:t>
            </a:fld>
            <a:endParaRPr lang="en-GB"/>
          </a:p>
        </p:txBody>
      </p:sp>
    </p:spTree>
    <p:extLst>
      <p:ext uri="{BB962C8B-B14F-4D97-AF65-F5344CB8AC3E}">
        <p14:creationId xmlns:p14="http://schemas.microsoft.com/office/powerpoint/2010/main" val="2982036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2083941"/>
            <a:ext cx="5686823" cy="2157413"/>
          </a:xfrm>
        </p:spPr>
        <p:txBody>
          <a:bodyPr lIns="0" tIns="0" rIns="0" bIns="0" anchor="b">
            <a:noAutofit/>
          </a:bodyPr>
          <a:lstStyle>
            <a:lvl1pPr algn="l">
              <a:defRPr sz="3500" b="1">
                <a:solidFill>
                  <a:schemeClr val="bg1"/>
                </a:solidFill>
              </a:defRPr>
            </a:lvl1pPr>
          </a:lstStyle>
          <a:p>
            <a:r>
              <a:rPr lang="en-GB"/>
              <a:t>Title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4897191"/>
            <a:ext cx="4114800" cy="365125"/>
          </a:xfrm>
        </p:spPr>
        <p:txBody>
          <a:bodyPr lIns="0" tIns="0" rIns="0" bIns="0"/>
          <a:lstStyle>
            <a:lvl1pPr algn="l">
              <a:defRPr sz="1500">
                <a:solidFill>
                  <a:schemeClr val="bg1"/>
                </a:solidFill>
              </a:defRPr>
            </a:lvl1pPr>
          </a:lstStyle>
          <a:p>
            <a:r>
              <a:rPr lang="en-GB"/>
              <a:t>Date</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7" y="5662501"/>
            <a:ext cx="2638689" cy="649767"/>
          </a:xfrm>
          <a:prstGeom prst="rect">
            <a:avLst/>
          </a:prstGeom>
        </p:spPr>
      </p:pic>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grpSp>
        <p:nvGrpSpPr>
          <p:cNvPr id="3" name="Group 2">
            <a:extLst>
              <a:ext uri="{FF2B5EF4-FFF2-40B4-BE49-F238E27FC236}">
                <a16:creationId xmlns:a16="http://schemas.microsoft.com/office/drawing/2014/main" id="{91A040CF-1B54-33F2-89EE-FEB804E2B565}"/>
              </a:ext>
            </a:extLst>
          </p:cNvPr>
          <p:cNvGrpSpPr>
            <a:grpSpLocks noChangeAspect="1"/>
          </p:cNvGrpSpPr>
          <p:nvPr userDrawn="1"/>
        </p:nvGrpSpPr>
        <p:grpSpPr>
          <a:xfrm>
            <a:off x="409177" y="388777"/>
            <a:ext cx="3792565" cy="871799"/>
            <a:chOff x="380448" y="389147"/>
            <a:chExt cx="4287076" cy="985473"/>
          </a:xfrm>
        </p:grpSpPr>
        <p:pic>
          <p:nvPicPr>
            <p:cNvPr id="4" name="Picture 3">
              <a:extLst>
                <a:ext uri="{FF2B5EF4-FFF2-40B4-BE49-F238E27FC236}">
                  <a16:creationId xmlns:a16="http://schemas.microsoft.com/office/drawing/2014/main" id="{1AF8CDB4-ED08-0C15-21C6-2FDD0F24C61E}"/>
                </a:ext>
              </a:extLst>
            </p:cNvPr>
            <p:cNvPicPr>
              <a:picLocks noChangeAspect="1"/>
            </p:cNvPicPr>
            <p:nvPr userDrawn="1"/>
          </p:nvPicPr>
          <p:blipFill>
            <a:blip r:embed="rId6"/>
            <a:stretch>
              <a:fillRect/>
            </a:stretch>
          </p:blipFill>
          <p:spPr>
            <a:xfrm>
              <a:off x="380448" y="566567"/>
              <a:ext cx="2676985" cy="584691"/>
            </a:xfrm>
            <a:prstGeom prst="rect">
              <a:avLst/>
            </a:prstGeom>
          </p:spPr>
        </p:pic>
        <p:pic>
          <p:nvPicPr>
            <p:cNvPr id="6" name="Picture 5">
              <a:extLst>
                <a:ext uri="{FF2B5EF4-FFF2-40B4-BE49-F238E27FC236}">
                  <a16:creationId xmlns:a16="http://schemas.microsoft.com/office/drawing/2014/main" id="{79A77F6E-1EFD-080A-A2B6-D051A1FB5622}"/>
                </a:ext>
              </a:extLst>
            </p:cNvPr>
            <p:cNvPicPr>
              <a:picLocks noChangeAspect="1"/>
            </p:cNvPicPr>
            <p:nvPr userDrawn="1"/>
          </p:nvPicPr>
          <p:blipFill rotWithShape="1">
            <a:blip r:embed="rId7"/>
            <a:srcRect r="72108"/>
            <a:stretch/>
          </p:blipFill>
          <p:spPr>
            <a:xfrm>
              <a:off x="2874873" y="389147"/>
              <a:ext cx="1792651" cy="985473"/>
            </a:xfrm>
            <a:prstGeom prst="rect">
              <a:avLst/>
            </a:prstGeom>
          </p:spPr>
        </p:pic>
      </p:grpSp>
    </p:spTree>
    <p:extLst>
      <p:ext uri="{BB962C8B-B14F-4D97-AF65-F5344CB8AC3E}">
        <p14:creationId xmlns:p14="http://schemas.microsoft.com/office/powerpoint/2010/main" val="274905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D - text only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7195BD-AFC1-504A-6EC6-8378CFB486BA}"/>
              </a:ext>
            </a:extLst>
          </p:cNvPr>
          <p:cNvSpPr/>
          <p:nvPr userDrawn="1"/>
        </p:nvSpPr>
        <p:spPr>
          <a:xfrm>
            <a:off x="0" y="0"/>
            <a:ext cx="6803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Content Placeholder 2">
            <a:extLst>
              <a:ext uri="{FF2B5EF4-FFF2-40B4-BE49-F238E27FC236}">
                <a16:creationId xmlns:a16="http://schemas.microsoft.com/office/drawing/2014/main" id="{CA552DC7-5CCD-0580-AC3E-1FA33335D597}"/>
              </a:ext>
            </a:extLst>
          </p:cNvPr>
          <p:cNvSpPr>
            <a:spLocks noGrp="1"/>
          </p:cNvSpPr>
          <p:nvPr>
            <p:ph idx="1" hasCustomPrompt="1"/>
          </p:nvPr>
        </p:nvSpPr>
        <p:spPr>
          <a:xfrm>
            <a:off x="408709" y="2514962"/>
            <a:ext cx="4962922" cy="3299361"/>
          </a:xfrm>
        </p:spPr>
        <p:txBody>
          <a:bodyPr lIns="0" tIns="0" rIns="0" bIns="0">
            <a:noAutofit/>
          </a:bodyPr>
          <a:lstStyle>
            <a:lvl1pPr marL="285750" indent="-285750">
              <a:lnSpc>
                <a:spcPct val="100000"/>
              </a:lnSpc>
              <a:spcBef>
                <a:spcPts val="1600"/>
              </a:spcBef>
              <a:buClr>
                <a:schemeClr val="bg1"/>
              </a:buClr>
              <a:buFont typeface="Arial" panose="020B0604020202020204" pitchFamily="34" charset="0"/>
              <a:buChar char="•"/>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7B72EC16-8F21-DF60-59D1-C147710E59F4}"/>
              </a:ext>
            </a:extLst>
          </p:cNvPr>
          <p:cNvSpPr>
            <a:spLocks noGrp="1"/>
          </p:cNvSpPr>
          <p:nvPr>
            <p:ph type="ftr" sz="quarter" idx="11"/>
          </p:nvPr>
        </p:nvSpPr>
        <p:spPr>
          <a:xfrm>
            <a:off x="409177" y="6086453"/>
            <a:ext cx="4962922" cy="365125"/>
          </a:xfrm>
        </p:spPr>
        <p:txBody>
          <a:bodyPr lIns="0" tIns="0" rIns="0" bIns="0">
            <a:normAutofit/>
          </a:bodyPr>
          <a:lstStyle>
            <a:lvl1pPr algn="l">
              <a:defRPr sz="1500" baseline="0">
                <a:solidFill>
                  <a:schemeClr val="bg1"/>
                </a:solidFill>
              </a:defRPr>
            </a:lvl1pPr>
          </a:lstStyle>
          <a:p>
            <a:r>
              <a:rPr lang="en-GB"/>
              <a:t>Presentation title</a:t>
            </a:r>
          </a:p>
        </p:txBody>
      </p:sp>
    </p:spTree>
    <p:extLst>
      <p:ext uri="{BB962C8B-B14F-4D97-AF65-F5344CB8AC3E}">
        <p14:creationId xmlns:p14="http://schemas.microsoft.com/office/powerpoint/2010/main" val="39112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ext slide A - text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0" y="0"/>
            <a:ext cx="680313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3" name="Content Placeholder 2">
            <a:extLst>
              <a:ext uri="{FF2B5EF4-FFF2-40B4-BE49-F238E27FC236}">
                <a16:creationId xmlns:a16="http://schemas.microsoft.com/office/drawing/2014/main" id="{F14BE2A0-B137-248D-CC21-9CC0F75B83C5}"/>
              </a:ext>
            </a:extLst>
          </p:cNvPr>
          <p:cNvSpPr>
            <a:spLocks noGrp="1"/>
          </p:cNvSpPr>
          <p:nvPr>
            <p:ph idx="1" hasCustomPrompt="1"/>
          </p:nvPr>
        </p:nvSpPr>
        <p:spPr>
          <a:xfrm>
            <a:off x="408709" y="2514962"/>
            <a:ext cx="4962922" cy="3406515"/>
          </a:xfrm>
        </p:spPr>
        <p:txBody>
          <a:bodyPr lIns="0" tIns="0" rIns="0" bIns="0">
            <a:noAutofit/>
          </a:bodyPr>
          <a:lstStyle>
            <a:lvl1pPr marL="0" indent="0">
              <a:lnSpc>
                <a:spcPct val="100000"/>
              </a:lnSpc>
              <a:spcBef>
                <a:spcPts val="1600"/>
              </a:spcBef>
              <a:buNone/>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Footer Placeholder 4">
            <a:extLst>
              <a:ext uri="{FF2B5EF4-FFF2-40B4-BE49-F238E27FC236}">
                <a16:creationId xmlns:a16="http://schemas.microsoft.com/office/drawing/2014/main" id="{C0DF427C-1FD6-5F23-F866-7FACDF157982}"/>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bg1"/>
                </a:solidFill>
              </a:defRPr>
            </a:lvl1pPr>
          </a:lstStyle>
          <a:p>
            <a:r>
              <a:rPr lang="en-GB"/>
              <a:t>Presentation title</a:t>
            </a:r>
          </a:p>
        </p:txBody>
      </p:sp>
    </p:spTree>
    <p:extLst>
      <p:ext uri="{BB962C8B-B14F-4D97-AF65-F5344CB8AC3E}">
        <p14:creationId xmlns:p14="http://schemas.microsoft.com/office/powerpoint/2010/main" val="359742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B - text and 1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1612035"/>
            <a:ext cx="4720465" cy="3957492"/>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8" name="Content Placeholder 2">
            <a:extLst>
              <a:ext uri="{FF2B5EF4-FFF2-40B4-BE49-F238E27FC236}">
                <a16:creationId xmlns:a16="http://schemas.microsoft.com/office/drawing/2014/main" id="{E8679F58-C517-0653-D188-E990E552916E}"/>
              </a:ext>
            </a:extLst>
          </p:cNvPr>
          <p:cNvSpPr>
            <a:spLocks noGrp="1"/>
          </p:cNvSpPr>
          <p:nvPr>
            <p:ph idx="1" hasCustomPrompt="1"/>
          </p:nvPr>
        </p:nvSpPr>
        <p:spPr>
          <a:xfrm>
            <a:off x="408709" y="2514962"/>
            <a:ext cx="4962922" cy="335611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5FA4BEA4-FF4B-660A-8E93-E86819FD01DA}"/>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368560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C - text and 2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547420"/>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7" name="Picture Placeholder 3">
            <a:extLst>
              <a:ext uri="{FF2B5EF4-FFF2-40B4-BE49-F238E27FC236}">
                <a16:creationId xmlns:a16="http://schemas.microsoft.com/office/drawing/2014/main" id="{FEE1B182-412E-0908-5A1A-5C11CC401BB9}"/>
              </a:ext>
            </a:extLst>
          </p:cNvPr>
          <p:cNvSpPr>
            <a:spLocks noGrp="1"/>
          </p:cNvSpPr>
          <p:nvPr>
            <p:ph type="pic" sz="quarter" idx="13" hasCustomPrompt="1"/>
          </p:nvPr>
        </p:nvSpPr>
        <p:spPr>
          <a:xfrm>
            <a:off x="6820370" y="3519056"/>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12" name="Content Placeholder 2">
            <a:extLst>
              <a:ext uri="{FF2B5EF4-FFF2-40B4-BE49-F238E27FC236}">
                <a16:creationId xmlns:a16="http://schemas.microsoft.com/office/drawing/2014/main" id="{CF474211-511F-7EA9-DA1E-CDDA200A5A8D}"/>
              </a:ext>
            </a:extLst>
          </p:cNvPr>
          <p:cNvSpPr>
            <a:spLocks noGrp="1"/>
          </p:cNvSpPr>
          <p:nvPr>
            <p:ph idx="1" hasCustomPrompt="1"/>
          </p:nvPr>
        </p:nvSpPr>
        <p:spPr>
          <a:xfrm>
            <a:off x="408709" y="2514962"/>
            <a:ext cx="4962922" cy="346962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2AD6D0FD-1627-E5EE-C856-1A06C651603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31697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D - text only -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7195BD-AFC1-504A-6EC6-8378CFB486BA}"/>
              </a:ext>
            </a:extLst>
          </p:cNvPr>
          <p:cNvSpPr/>
          <p:nvPr userDrawn="1"/>
        </p:nvSpPr>
        <p:spPr>
          <a:xfrm>
            <a:off x="0" y="0"/>
            <a:ext cx="680313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Content Placeholder 2">
            <a:extLst>
              <a:ext uri="{FF2B5EF4-FFF2-40B4-BE49-F238E27FC236}">
                <a16:creationId xmlns:a16="http://schemas.microsoft.com/office/drawing/2014/main" id="{CA552DC7-5CCD-0580-AC3E-1FA33335D597}"/>
              </a:ext>
            </a:extLst>
          </p:cNvPr>
          <p:cNvSpPr>
            <a:spLocks noGrp="1"/>
          </p:cNvSpPr>
          <p:nvPr>
            <p:ph idx="1" hasCustomPrompt="1"/>
          </p:nvPr>
        </p:nvSpPr>
        <p:spPr>
          <a:xfrm>
            <a:off x="408709" y="2514962"/>
            <a:ext cx="4962922" cy="3299361"/>
          </a:xfrm>
        </p:spPr>
        <p:txBody>
          <a:bodyPr lIns="0" tIns="0" rIns="0" bIns="0">
            <a:noAutofit/>
          </a:bodyPr>
          <a:lstStyle>
            <a:lvl1pPr marL="285750" indent="-285750">
              <a:lnSpc>
                <a:spcPct val="100000"/>
              </a:lnSpc>
              <a:spcBef>
                <a:spcPts val="1600"/>
              </a:spcBef>
              <a:buClr>
                <a:schemeClr val="bg1"/>
              </a:buClr>
              <a:buFont typeface="Arial" panose="020B0604020202020204" pitchFamily="34" charset="0"/>
              <a:buChar char="•"/>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3" name="Footer Placeholder 4">
            <a:extLst>
              <a:ext uri="{FF2B5EF4-FFF2-40B4-BE49-F238E27FC236}">
                <a16:creationId xmlns:a16="http://schemas.microsoft.com/office/drawing/2014/main" id="{7B72EC16-8F21-DF60-59D1-C147710E59F4}"/>
              </a:ext>
            </a:extLst>
          </p:cNvPr>
          <p:cNvSpPr>
            <a:spLocks noGrp="1"/>
          </p:cNvSpPr>
          <p:nvPr>
            <p:ph type="ftr" sz="quarter" idx="11"/>
          </p:nvPr>
        </p:nvSpPr>
        <p:spPr>
          <a:xfrm>
            <a:off x="409177" y="6086453"/>
            <a:ext cx="4962922" cy="365125"/>
          </a:xfrm>
        </p:spPr>
        <p:txBody>
          <a:bodyPr lIns="0" tIns="0" rIns="0" bIns="0">
            <a:normAutofit/>
          </a:bodyPr>
          <a:lstStyle>
            <a:lvl1pPr algn="l">
              <a:defRPr sz="1500" baseline="0">
                <a:solidFill>
                  <a:schemeClr val="bg1"/>
                </a:solidFill>
              </a:defRPr>
            </a:lvl1pPr>
          </a:lstStyle>
          <a:p>
            <a:r>
              <a:rPr lang="en-GB"/>
              <a:t>Presentation title</a:t>
            </a:r>
          </a:p>
        </p:txBody>
      </p:sp>
    </p:spTree>
    <p:extLst>
      <p:ext uri="{BB962C8B-B14F-4D97-AF65-F5344CB8AC3E}">
        <p14:creationId xmlns:p14="http://schemas.microsoft.com/office/powerpoint/2010/main" val="57658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E - text and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BED741AB-E600-23C9-FD3A-8DB2AB5FCF9D}"/>
              </a:ext>
            </a:extLst>
          </p:cNvPr>
          <p:cNvSpPr>
            <a:spLocks noGrp="1"/>
          </p:cNvSpPr>
          <p:nvPr>
            <p:ph type="pic" sz="quarter" idx="12" hasCustomPrompt="1"/>
          </p:nvPr>
        </p:nvSpPr>
        <p:spPr>
          <a:xfrm>
            <a:off x="6096000" y="0"/>
            <a:ext cx="6096000" cy="6858000"/>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6" name="Content Placeholder 2">
            <a:extLst>
              <a:ext uri="{FF2B5EF4-FFF2-40B4-BE49-F238E27FC236}">
                <a16:creationId xmlns:a16="http://schemas.microsoft.com/office/drawing/2014/main" id="{F577702B-BED9-8318-D428-ACB2D2281877}"/>
              </a:ext>
            </a:extLst>
          </p:cNvPr>
          <p:cNvSpPr>
            <a:spLocks noGrp="1"/>
          </p:cNvSpPr>
          <p:nvPr>
            <p:ph idx="1" hasCustomPrompt="1"/>
          </p:nvPr>
        </p:nvSpPr>
        <p:spPr>
          <a:xfrm>
            <a:off x="408709" y="2514963"/>
            <a:ext cx="4962922" cy="3463322"/>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FD7C8691-CE5E-378F-350E-353A5B1D6C29}"/>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15565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4"/>
            <a:ext cx="2819400" cy="1816965"/>
          </a:xfrm>
        </p:spPr>
        <p:txBody>
          <a:bodyPr lIns="0" tIns="0" rIns="0" bIns="0" anchor="t">
            <a:noAutofit/>
          </a:bodyPr>
          <a:lstStyle>
            <a:lvl1pPr>
              <a:defRPr sz="3000" b="1"/>
            </a:lvl1pPr>
          </a:lstStyle>
          <a:p>
            <a:r>
              <a:rPr lang="en-GB"/>
              <a:t>Table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8" name="Table Placeholder 7">
            <a:extLst>
              <a:ext uri="{FF2B5EF4-FFF2-40B4-BE49-F238E27FC236}">
                <a16:creationId xmlns:a16="http://schemas.microsoft.com/office/drawing/2014/main" id="{A8FB517A-BC03-BBA1-E288-BC48F7A4115E}"/>
              </a:ext>
            </a:extLst>
          </p:cNvPr>
          <p:cNvSpPr>
            <a:spLocks noGrp="1"/>
          </p:cNvSpPr>
          <p:nvPr>
            <p:ph type="tbl" sz="quarter" idx="12" hasCustomPrompt="1"/>
          </p:nvPr>
        </p:nvSpPr>
        <p:spPr>
          <a:xfrm>
            <a:off x="3643313" y="1995488"/>
            <a:ext cx="7924800" cy="4044950"/>
          </a:xfrm>
          <a:solidFill>
            <a:schemeClr val="bg1"/>
          </a:solidFill>
        </p:spPr>
        <p:txBody>
          <a:bodyPr anchor="ctr">
            <a:normAutofit/>
          </a:bodyPr>
          <a:lstStyle>
            <a:lvl1pPr marL="0" indent="0" algn="ctr">
              <a:buNone/>
              <a:defRPr sz="1600"/>
            </a:lvl1pPr>
          </a:lstStyle>
          <a:p>
            <a:r>
              <a:rPr lang="en-GB"/>
              <a:t>Add table here</a:t>
            </a:r>
          </a:p>
          <a:p>
            <a:endParaRPr lang="en-GB"/>
          </a:p>
          <a:p>
            <a:endParaRPr lang="en-GB"/>
          </a:p>
          <a:p>
            <a:endParaRPr lang="en-GB"/>
          </a:p>
        </p:txBody>
      </p:sp>
      <p:sp>
        <p:nvSpPr>
          <p:cNvPr id="3" name="Footer Placeholder 4">
            <a:extLst>
              <a:ext uri="{FF2B5EF4-FFF2-40B4-BE49-F238E27FC236}">
                <a16:creationId xmlns:a16="http://schemas.microsoft.com/office/drawing/2014/main" id="{14844CFC-9B82-DAF3-E5F3-142DB651752E}"/>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2040378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A - 1 full slide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0D5AF59-429B-0EA6-DEB8-7D677C1FEBD2}"/>
              </a:ext>
            </a:extLst>
          </p:cNvPr>
          <p:cNvSpPr>
            <a:spLocks noGrp="1"/>
          </p:cNvSpPr>
          <p:nvPr>
            <p:ph type="pic" sz="quarter" idx="12" hasCustomPrompt="1"/>
          </p:nvPr>
        </p:nvSpPr>
        <p:spPr>
          <a:xfrm>
            <a:off x="0" y="0"/>
            <a:ext cx="12192000" cy="6858000"/>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2" name="Footer Placeholder 4">
            <a:extLst>
              <a:ext uri="{FF2B5EF4-FFF2-40B4-BE49-F238E27FC236}">
                <a16:creationId xmlns:a16="http://schemas.microsoft.com/office/drawing/2014/main" id="{AD302760-CD6C-01AF-1357-EC8C7169A63D}"/>
              </a:ext>
            </a:extLst>
          </p:cNvPr>
          <p:cNvSpPr>
            <a:spLocks noGrp="1"/>
          </p:cNvSpPr>
          <p:nvPr>
            <p:ph type="ftr" sz="quarter" idx="11"/>
          </p:nvPr>
        </p:nvSpPr>
        <p:spPr>
          <a:xfrm>
            <a:off x="409177" y="6086453"/>
            <a:ext cx="4962922" cy="365125"/>
          </a:xfrm>
        </p:spPr>
        <p:txBody>
          <a:bodyPr lIns="0" tIns="0" rIns="0" bIns="0">
            <a:normAutofit/>
          </a:bodyPr>
          <a:lstStyle>
            <a:lvl1pPr algn="l">
              <a:defRPr sz="1500" b="1" i="0" baseline="0">
                <a:solidFill>
                  <a:schemeClr val="bg1"/>
                </a:solidFill>
              </a:defRPr>
            </a:lvl1pPr>
          </a:lstStyle>
          <a:p>
            <a:r>
              <a:rPr lang="en-GB"/>
              <a:t>Presentation title</a:t>
            </a:r>
          </a:p>
        </p:txBody>
      </p:sp>
    </p:spTree>
    <p:extLst>
      <p:ext uri="{BB962C8B-B14F-4D97-AF65-F5344CB8AC3E}">
        <p14:creationId xmlns:p14="http://schemas.microsoft.com/office/powerpoint/2010/main" val="312103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B- 4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6DC7EC-D2D7-2907-43AA-41B166E02EB1}"/>
              </a:ext>
            </a:extLst>
          </p:cNvPr>
          <p:cNvSpPr/>
          <p:nvPr userDrawn="1"/>
        </p:nvSpPr>
        <p:spPr>
          <a:xfrm>
            <a:off x="7612545" y="0"/>
            <a:ext cx="4572000" cy="685800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3">
            <a:extLst>
              <a:ext uri="{FF2B5EF4-FFF2-40B4-BE49-F238E27FC236}">
                <a16:creationId xmlns:a16="http://schemas.microsoft.com/office/drawing/2014/main" id="{80D5AF59-429B-0EA6-DEB8-7D677C1FEBD2}"/>
              </a:ext>
            </a:extLst>
          </p:cNvPr>
          <p:cNvSpPr>
            <a:spLocks noGrp="1"/>
          </p:cNvSpPr>
          <p:nvPr>
            <p:ph type="pic" sz="quarter" idx="12" hasCustomPrompt="1"/>
          </p:nvPr>
        </p:nvSpPr>
        <p:spPr>
          <a:xfrm>
            <a:off x="409177" y="537468"/>
            <a:ext cx="4675441" cy="5479306"/>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5" name="Picture Placeholder 3">
            <a:extLst>
              <a:ext uri="{FF2B5EF4-FFF2-40B4-BE49-F238E27FC236}">
                <a16:creationId xmlns:a16="http://schemas.microsoft.com/office/drawing/2014/main" id="{BB9EE53D-5396-C0DC-B14F-4CE4652A15F7}"/>
              </a:ext>
            </a:extLst>
          </p:cNvPr>
          <p:cNvSpPr>
            <a:spLocks noGrp="1"/>
          </p:cNvSpPr>
          <p:nvPr>
            <p:ph type="pic" sz="quarter" idx="13" hasCustomPrompt="1"/>
          </p:nvPr>
        </p:nvSpPr>
        <p:spPr>
          <a:xfrm>
            <a:off x="5195455" y="537468"/>
            <a:ext cx="3754581" cy="2784764"/>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7" name="Picture Placeholder 3">
            <a:extLst>
              <a:ext uri="{FF2B5EF4-FFF2-40B4-BE49-F238E27FC236}">
                <a16:creationId xmlns:a16="http://schemas.microsoft.com/office/drawing/2014/main" id="{22CF9AD9-108F-2A2C-8CB0-92947C31D29D}"/>
              </a:ext>
            </a:extLst>
          </p:cNvPr>
          <p:cNvSpPr>
            <a:spLocks noGrp="1"/>
          </p:cNvSpPr>
          <p:nvPr>
            <p:ph type="pic" sz="quarter" idx="15" hasCustomPrompt="1"/>
          </p:nvPr>
        </p:nvSpPr>
        <p:spPr>
          <a:xfrm>
            <a:off x="5195455" y="3435353"/>
            <a:ext cx="3754581" cy="2581421"/>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8" name="Picture Placeholder 3">
            <a:extLst>
              <a:ext uri="{FF2B5EF4-FFF2-40B4-BE49-F238E27FC236}">
                <a16:creationId xmlns:a16="http://schemas.microsoft.com/office/drawing/2014/main" id="{09E23D47-379F-3C9F-CF09-306BDF1C7F43}"/>
              </a:ext>
            </a:extLst>
          </p:cNvPr>
          <p:cNvSpPr>
            <a:spLocks noGrp="1"/>
          </p:cNvSpPr>
          <p:nvPr>
            <p:ph type="pic" sz="quarter" idx="14" hasCustomPrompt="1"/>
          </p:nvPr>
        </p:nvSpPr>
        <p:spPr>
          <a:xfrm>
            <a:off x="9060874" y="537468"/>
            <a:ext cx="2721950" cy="5479306"/>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2" name="Footer Placeholder 4">
            <a:extLst>
              <a:ext uri="{FF2B5EF4-FFF2-40B4-BE49-F238E27FC236}">
                <a16:creationId xmlns:a16="http://schemas.microsoft.com/office/drawing/2014/main" id="{19295BB4-9924-20AB-274C-FAB32ACFC7E4}"/>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2163386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4" y="2214723"/>
            <a:ext cx="5686823" cy="2157413"/>
          </a:xfrm>
        </p:spPr>
        <p:txBody>
          <a:bodyPr lIns="0" tIns="0" rIns="0" bIns="0" anchor="b">
            <a:normAutofit/>
          </a:bodyPr>
          <a:lstStyle>
            <a:lvl1pPr algn="l">
              <a:defRPr sz="3500" b="1">
                <a:solidFill>
                  <a:schemeClr val="bg1"/>
                </a:solidFill>
              </a:defRPr>
            </a:lvl1pPr>
          </a:lstStyle>
          <a:p>
            <a:r>
              <a:rPr lang="en-GB"/>
              <a:t>Thank you</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3" y="5550062"/>
            <a:ext cx="2863069" cy="705020"/>
          </a:xfrm>
          <a:prstGeom prst="rect">
            <a:avLst/>
          </a:prstGeom>
        </p:spPr>
      </p:pic>
      <p:pic>
        <p:nvPicPr>
          <p:cNvPr id="3" name="Graphic 2">
            <a:extLst>
              <a:ext uri="{FF2B5EF4-FFF2-40B4-BE49-F238E27FC236}">
                <a16:creationId xmlns:a16="http://schemas.microsoft.com/office/drawing/2014/main" id="{46106C31-68C8-2357-3FCA-444CCDD9FB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
        <p:nvSpPr>
          <p:cNvPr id="7" name="TextBox 6">
            <a:extLst>
              <a:ext uri="{FF2B5EF4-FFF2-40B4-BE49-F238E27FC236}">
                <a16:creationId xmlns:a16="http://schemas.microsoft.com/office/drawing/2014/main" id="{CA73AB02-F4B3-F90A-9051-C566A1601500}"/>
              </a:ext>
            </a:extLst>
          </p:cNvPr>
          <p:cNvSpPr txBox="1"/>
          <p:nvPr userDrawn="1"/>
        </p:nvSpPr>
        <p:spPr>
          <a:xfrm>
            <a:off x="409173" y="5021938"/>
            <a:ext cx="5686823"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solidFill>
                  <a:schemeClr val="bg1"/>
                </a:solidFill>
                <a:effectLst/>
                <a:latin typeface="Arial" panose="020B0604020202020204" pitchFamily="34" charset="0"/>
              </a:rPr>
              <a:t>ukspfwestyorkshire@westyorks-ca.gov.uk</a:t>
            </a:r>
          </a:p>
        </p:txBody>
      </p:sp>
      <p:grpSp>
        <p:nvGrpSpPr>
          <p:cNvPr id="4" name="Group 3">
            <a:extLst>
              <a:ext uri="{FF2B5EF4-FFF2-40B4-BE49-F238E27FC236}">
                <a16:creationId xmlns:a16="http://schemas.microsoft.com/office/drawing/2014/main" id="{B583BFB2-C916-AEF3-1400-69A8913557AD}"/>
              </a:ext>
            </a:extLst>
          </p:cNvPr>
          <p:cNvGrpSpPr>
            <a:grpSpLocks noChangeAspect="1"/>
          </p:cNvGrpSpPr>
          <p:nvPr userDrawn="1"/>
        </p:nvGrpSpPr>
        <p:grpSpPr>
          <a:xfrm>
            <a:off x="409177" y="388777"/>
            <a:ext cx="3792565" cy="871799"/>
            <a:chOff x="380448" y="389147"/>
            <a:chExt cx="4287076" cy="985473"/>
          </a:xfrm>
        </p:grpSpPr>
        <p:pic>
          <p:nvPicPr>
            <p:cNvPr id="5" name="Picture 4">
              <a:extLst>
                <a:ext uri="{FF2B5EF4-FFF2-40B4-BE49-F238E27FC236}">
                  <a16:creationId xmlns:a16="http://schemas.microsoft.com/office/drawing/2014/main" id="{F82EBEA7-95D1-7A3F-AB20-000EE03A920C}"/>
                </a:ext>
              </a:extLst>
            </p:cNvPr>
            <p:cNvPicPr>
              <a:picLocks noChangeAspect="1"/>
            </p:cNvPicPr>
            <p:nvPr userDrawn="1"/>
          </p:nvPicPr>
          <p:blipFill>
            <a:blip r:embed="rId6"/>
            <a:stretch>
              <a:fillRect/>
            </a:stretch>
          </p:blipFill>
          <p:spPr>
            <a:xfrm>
              <a:off x="380448" y="566567"/>
              <a:ext cx="2676985" cy="584691"/>
            </a:xfrm>
            <a:prstGeom prst="rect">
              <a:avLst/>
            </a:prstGeom>
          </p:spPr>
        </p:pic>
        <p:pic>
          <p:nvPicPr>
            <p:cNvPr id="6" name="Picture 5">
              <a:extLst>
                <a:ext uri="{FF2B5EF4-FFF2-40B4-BE49-F238E27FC236}">
                  <a16:creationId xmlns:a16="http://schemas.microsoft.com/office/drawing/2014/main" id="{E39F6F48-7419-61D7-EC2A-260DD9257050}"/>
                </a:ext>
              </a:extLst>
            </p:cNvPr>
            <p:cNvPicPr>
              <a:picLocks noChangeAspect="1"/>
            </p:cNvPicPr>
            <p:nvPr userDrawn="1"/>
          </p:nvPicPr>
          <p:blipFill rotWithShape="1">
            <a:blip r:embed="rId7"/>
            <a:srcRect r="72108"/>
            <a:stretch/>
          </p:blipFill>
          <p:spPr>
            <a:xfrm>
              <a:off x="2874873" y="389147"/>
              <a:ext cx="1792651" cy="985473"/>
            </a:xfrm>
            <a:prstGeom prst="rect">
              <a:avLst/>
            </a:prstGeom>
          </p:spPr>
        </p:pic>
      </p:grpSp>
    </p:spTree>
    <p:extLst>
      <p:ext uri="{BB962C8B-B14F-4D97-AF65-F5344CB8AC3E}">
        <p14:creationId xmlns:p14="http://schemas.microsoft.com/office/powerpoint/2010/main" val="281301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Autofit/>
          </a:bodyPr>
          <a:lstStyle>
            <a:lvl1pPr algn="l">
              <a:defRPr sz="3500" b="1">
                <a:solidFill>
                  <a:schemeClr val="bg1"/>
                </a:solidFill>
              </a:defRPr>
            </a:lvl1pPr>
          </a:lstStyle>
          <a:p>
            <a:r>
              <a:rPr lang="en-GB"/>
              <a:t>Title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114800" cy="365125"/>
          </a:xfrm>
        </p:spPr>
        <p:txBody>
          <a:bodyPr lIns="0" tIns="0" rIns="0" bIns="0"/>
          <a:lstStyle>
            <a:lvl1pPr algn="l">
              <a:defRPr sz="1500">
                <a:solidFill>
                  <a:schemeClr val="bg1"/>
                </a:solidFill>
              </a:defRPr>
            </a:lvl1pPr>
          </a:lstStyle>
          <a:p>
            <a:r>
              <a:rPr lang="en-GB"/>
              <a:t>Date</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177" y="388777"/>
            <a:ext cx="2863069" cy="705020"/>
          </a:xfrm>
          <a:prstGeom prst="rect">
            <a:avLst/>
          </a:prstGeom>
        </p:spPr>
      </p:pic>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Tree>
    <p:extLst>
      <p:ext uri="{BB962C8B-B14F-4D97-AF65-F5344CB8AC3E}">
        <p14:creationId xmlns:p14="http://schemas.microsoft.com/office/powerpoint/2010/main" val="2156530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a:t>Thank you</a:t>
            </a:r>
          </a:p>
        </p:txBody>
      </p:sp>
      <p:pic>
        <p:nvPicPr>
          <p:cNvPr id="10" name="Graphic 9">
            <a:extLst>
              <a:ext uri="{FF2B5EF4-FFF2-40B4-BE49-F238E27FC236}">
                <a16:creationId xmlns:a16="http://schemas.microsoft.com/office/drawing/2014/main" id="{F90EFCE6-B9AA-89B9-1999-AB4E47865A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9858" y="5904865"/>
            <a:ext cx="2863069" cy="705020"/>
          </a:xfrm>
          <a:prstGeom prst="rect">
            <a:avLst/>
          </a:prstGeom>
        </p:spPr>
      </p:pic>
      <p:pic>
        <p:nvPicPr>
          <p:cNvPr id="3" name="Graphic 2">
            <a:extLst>
              <a:ext uri="{FF2B5EF4-FFF2-40B4-BE49-F238E27FC236}">
                <a16:creationId xmlns:a16="http://schemas.microsoft.com/office/drawing/2014/main" id="{46106C31-68C8-2357-3FCA-444CCDD9FB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4514" b="14293"/>
          <a:stretch/>
        </p:blipFill>
        <p:spPr>
          <a:xfrm>
            <a:off x="7081285" y="388777"/>
            <a:ext cx="5110716" cy="6469224"/>
          </a:xfrm>
          <a:prstGeom prst="rect">
            <a:avLst/>
          </a:prstGeom>
        </p:spPr>
      </p:pic>
      <p:sp>
        <p:nvSpPr>
          <p:cNvPr id="7" name="TextBox 6">
            <a:extLst>
              <a:ext uri="{FF2B5EF4-FFF2-40B4-BE49-F238E27FC236}">
                <a16:creationId xmlns:a16="http://schemas.microsoft.com/office/drawing/2014/main" id="{CA73AB02-F4B3-F90A-9051-C566A1601500}"/>
              </a:ext>
            </a:extLst>
          </p:cNvPr>
          <p:cNvSpPr txBox="1"/>
          <p:nvPr userDrawn="1"/>
        </p:nvSpPr>
        <p:spPr>
          <a:xfrm>
            <a:off x="409176" y="6189066"/>
            <a:ext cx="5686823" cy="2308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err="1">
                <a:solidFill>
                  <a:schemeClr val="bg1"/>
                </a:solidFill>
                <a:effectLst/>
                <a:latin typeface="Arial" panose="020B0604020202020204" pitchFamily="34" charset="0"/>
              </a:rPr>
              <a:t>westyorks-ca.gov.uk</a:t>
            </a:r>
            <a:endParaRPr lang="en-GB" sz="1500">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110573C-43F3-E55C-3053-38F485BDD797}"/>
              </a:ext>
            </a:extLst>
          </p:cNvPr>
          <p:cNvGrpSpPr>
            <a:grpSpLocks noChangeAspect="1"/>
          </p:cNvGrpSpPr>
          <p:nvPr userDrawn="1"/>
        </p:nvGrpSpPr>
        <p:grpSpPr>
          <a:xfrm>
            <a:off x="409177" y="388777"/>
            <a:ext cx="3792565" cy="871799"/>
            <a:chOff x="380448" y="389147"/>
            <a:chExt cx="4287076" cy="985473"/>
          </a:xfrm>
        </p:grpSpPr>
        <p:pic>
          <p:nvPicPr>
            <p:cNvPr id="5" name="Picture 4">
              <a:extLst>
                <a:ext uri="{FF2B5EF4-FFF2-40B4-BE49-F238E27FC236}">
                  <a16:creationId xmlns:a16="http://schemas.microsoft.com/office/drawing/2014/main" id="{6ABC9CC9-0AF6-B2C6-7B5B-03068CAEFFA7}"/>
                </a:ext>
              </a:extLst>
            </p:cNvPr>
            <p:cNvPicPr>
              <a:picLocks noChangeAspect="1"/>
            </p:cNvPicPr>
            <p:nvPr userDrawn="1"/>
          </p:nvPicPr>
          <p:blipFill>
            <a:blip r:embed="rId6"/>
            <a:stretch>
              <a:fillRect/>
            </a:stretch>
          </p:blipFill>
          <p:spPr>
            <a:xfrm>
              <a:off x="380448" y="566567"/>
              <a:ext cx="2676985" cy="584691"/>
            </a:xfrm>
            <a:prstGeom prst="rect">
              <a:avLst/>
            </a:prstGeom>
          </p:spPr>
        </p:pic>
        <p:pic>
          <p:nvPicPr>
            <p:cNvPr id="6" name="Picture 5">
              <a:extLst>
                <a:ext uri="{FF2B5EF4-FFF2-40B4-BE49-F238E27FC236}">
                  <a16:creationId xmlns:a16="http://schemas.microsoft.com/office/drawing/2014/main" id="{312B6339-FD47-BC47-356C-81E630FA35DE}"/>
                </a:ext>
              </a:extLst>
            </p:cNvPr>
            <p:cNvPicPr>
              <a:picLocks noChangeAspect="1"/>
            </p:cNvPicPr>
            <p:nvPr userDrawn="1"/>
          </p:nvPicPr>
          <p:blipFill rotWithShape="1">
            <a:blip r:embed="rId7"/>
            <a:srcRect r="72108"/>
            <a:stretch/>
          </p:blipFill>
          <p:spPr>
            <a:xfrm>
              <a:off x="2874873" y="389147"/>
              <a:ext cx="1792651" cy="985473"/>
            </a:xfrm>
            <a:prstGeom prst="rect">
              <a:avLst/>
            </a:prstGeom>
          </p:spPr>
        </p:pic>
      </p:grpSp>
    </p:spTree>
    <p:extLst>
      <p:ext uri="{BB962C8B-B14F-4D97-AF65-F5344CB8AC3E}">
        <p14:creationId xmlns:p14="http://schemas.microsoft.com/office/powerpoint/2010/main" val="2719475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a:extLst>
              <a:ext uri="{FF2B5EF4-FFF2-40B4-BE49-F238E27FC236}">
                <a16:creationId xmlns:a16="http://schemas.microsoft.com/office/drawing/2014/main" id="{A3E48E60-05E8-7D3A-9160-A0E444956E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3656FF-4362-5F73-A4BD-52A87C0187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CD1F198-B542-8409-01CC-79CFCFE5F975}"/>
              </a:ext>
            </a:extLst>
          </p:cNvPr>
          <p:cNvSpPr>
            <a:spLocks noGrp="1" noChangeArrowheads="1"/>
          </p:cNvSpPr>
          <p:nvPr>
            <p:ph type="sldNum" sz="quarter" idx="12"/>
          </p:nvPr>
        </p:nvSpPr>
        <p:spPr>
          <a:ln/>
        </p:spPr>
        <p:txBody>
          <a:bodyPr/>
          <a:lstStyle>
            <a:lvl1pPr>
              <a:defRPr/>
            </a:lvl1pPr>
          </a:lstStyle>
          <a:p>
            <a:pPr>
              <a:defRPr/>
            </a:pPr>
            <a:fld id="{5A50AF16-E2A2-4820-86DF-1E78B3058221}" type="slidenum">
              <a:rPr lang="en-US" altLang="en-US"/>
              <a:pPr>
                <a:defRPr/>
              </a:pPr>
              <a:t>‹#›</a:t>
            </a:fld>
            <a:endParaRPr lang="en-US" altLang="en-US"/>
          </a:p>
        </p:txBody>
      </p:sp>
    </p:spTree>
    <p:extLst>
      <p:ext uri="{BB962C8B-B14F-4D97-AF65-F5344CB8AC3E}">
        <p14:creationId xmlns:p14="http://schemas.microsoft.com/office/powerpoint/2010/main" val="1335946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F25A4D5F-4DCF-4EA3-B0C4-E6BEB7C29A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05322F8-92FB-E1C9-E526-2CBD47ADA9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72E7E03-44D1-686C-8B5E-54F9C6FBD31C}"/>
              </a:ext>
            </a:extLst>
          </p:cNvPr>
          <p:cNvSpPr>
            <a:spLocks noGrp="1" noChangeArrowheads="1"/>
          </p:cNvSpPr>
          <p:nvPr>
            <p:ph type="sldNum" sz="quarter" idx="12"/>
          </p:nvPr>
        </p:nvSpPr>
        <p:spPr>
          <a:ln/>
        </p:spPr>
        <p:txBody>
          <a:bodyPr/>
          <a:lstStyle>
            <a:lvl1pPr>
              <a:defRPr/>
            </a:lvl1pPr>
          </a:lstStyle>
          <a:p>
            <a:pPr>
              <a:defRPr/>
            </a:pPr>
            <a:fld id="{963B227D-FDD0-4029-A277-FBFC9C4172AA}" type="slidenum">
              <a:rPr lang="en-US" altLang="en-US"/>
              <a:pPr>
                <a:defRPr/>
              </a:pPr>
              <a:t>‹#›</a:t>
            </a:fld>
            <a:endParaRPr lang="en-US" altLang="en-US"/>
          </a:p>
        </p:txBody>
      </p:sp>
    </p:spTree>
    <p:extLst>
      <p:ext uri="{BB962C8B-B14F-4D97-AF65-F5344CB8AC3E}">
        <p14:creationId xmlns:p14="http://schemas.microsoft.com/office/powerpoint/2010/main" val="2368827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3D734D6A-F187-F1ED-59DB-4AE3571897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79B13988-6250-6A66-30D4-3832660F97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BEB01E6-D711-11DF-CE03-0E03EB857650}"/>
              </a:ext>
            </a:extLst>
          </p:cNvPr>
          <p:cNvSpPr>
            <a:spLocks noGrp="1" noChangeArrowheads="1"/>
          </p:cNvSpPr>
          <p:nvPr>
            <p:ph type="sldNum" sz="quarter" idx="12"/>
          </p:nvPr>
        </p:nvSpPr>
        <p:spPr>
          <a:ln/>
        </p:spPr>
        <p:txBody>
          <a:bodyPr/>
          <a:lstStyle>
            <a:lvl1pPr>
              <a:defRPr/>
            </a:lvl1pPr>
          </a:lstStyle>
          <a:p>
            <a:pPr>
              <a:defRPr/>
            </a:pPr>
            <a:fld id="{F0276518-E44E-4571-988E-DE5D71B7EA22}" type="slidenum">
              <a:rPr lang="en-US" altLang="en-US"/>
              <a:pPr>
                <a:defRPr/>
              </a:pPr>
              <a:t>‹#›</a:t>
            </a:fld>
            <a:endParaRPr lang="en-US" altLang="en-US"/>
          </a:p>
        </p:txBody>
      </p:sp>
    </p:spTree>
    <p:extLst>
      <p:ext uri="{BB962C8B-B14F-4D97-AF65-F5344CB8AC3E}">
        <p14:creationId xmlns:p14="http://schemas.microsoft.com/office/powerpoint/2010/main" val="231714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0"/>
            <a:ext cx="54737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86501" y="1600200"/>
            <a:ext cx="54737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FDBD7B84-F755-BDC9-61D3-7ECC709B75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191498F9-3159-C390-A307-7F37405D8A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0BAF771-FE4F-20F8-BE71-5DD573163687}"/>
              </a:ext>
            </a:extLst>
          </p:cNvPr>
          <p:cNvSpPr>
            <a:spLocks noGrp="1" noChangeArrowheads="1"/>
          </p:cNvSpPr>
          <p:nvPr>
            <p:ph type="sldNum" sz="quarter" idx="12"/>
          </p:nvPr>
        </p:nvSpPr>
        <p:spPr>
          <a:ln/>
        </p:spPr>
        <p:txBody>
          <a:bodyPr/>
          <a:lstStyle>
            <a:lvl1pPr>
              <a:defRPr/>
            </a:lvl1pPr>
          </a:lstStyle>
          <a:p>
            <a:pPr>
              <a:defRPr/>
            </a:pPr>
            <a:fld id="{37D1C932-AD4B-467E-97E7-718EA5DECEB3}" type="slidenum">
              <a:rPr lang="en-US" altLang="en-US"/>
              <a:pPr>
                <a:defRPr/>
              </a:pPr>
              <a:t>‹#›</a:t>
            </a:fld>
            <a:endParaRPr lang="en-US" altLang="en-US"/>
          </a:p>
        </p:txBody>
      </p:sp>
    </p:spTree>
    <p:extLst>
      <p:ext uri="{BB962C8B-B14F-4D97-AF65-F5344CB8AC3E}">
        <p14:creationId xmlns:p14="http://schemas.microsoft.com/office/powerpoint/2010/main" val="2788063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id="{7A536900-8F97-D91E-9509-15F0FEBD9C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A51E57DD-7B72-573C-59E9-CE357DF65E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DAD83F24-939D-6D79-E4E1-59DA4317FF30}"/>
              </a:ext>
            </a:extLst>
          </p:cNvPr>
          <p:cNvSpPr>
            <a:spLocks noGrp="1" noChangeArrowheads="1"/>
          </p:cNvSpPr>
          <p:nvPr>
            <p:ph type="sldNum" sz="quarter" idx="12"/>
          </p:nvPr>
        </p:nvSpPr>
        <p:spPr>
          <a:ln/>
        </p:spPr>
        <p:txBody>
          <a:bodyPr/>
          <a:lstStyle>
            <a:lvl1pPr>
              <a:defRPr/>
            </a:lvl1pPr>
          </a:lstStyle>
          <a:p>
            <a:pPr>
              <a:defRPr/>
            </a:pPr>
            <a:fld id="{DB1BBBA2-1FB9-4F4B-BBB1-CE5005651FBD}" type="slidenum">
              <a:rPr lang="en-US" altLang="en-US"/>
              <a:pPr>
                <a:defRPr/>
              </a:pPr>
              <a:t>‹#›</a:t>
            </a:fld>
            <a:endParaRPr lang="en-US" altLang="en-US"/>
          </a:p>
        </p:txBody>
      </p:sp>
    </p:spTree>
    <p:extLst>
      <p:ext uri="{BB962C8B-B14F-4D97-AF65-F5344CB8AC3E}">
        <p14:creationId xmlns:p14="http://schemas.microsoft.com/office/powerpoint/2010/main" val="4219146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22DC0134-9E70-654D-B3A5-82F1BD0FAF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B8F2DC63-6827-4FBA-0257-CA80837A30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FE7A1A-76F8-5BF1-6E81-1FF473EDB298}"/>
              </a:ext>
            </a:extLst>
          </p:cNvPr>
          <p:cNvSpPr>
            <a:spLocks noGrp="1" noChangeArrowheads="1"/>
          </p:cNvSpPr>
          <p:nvPr>
            <p:ph type="sldNum" sz="quarter" idx="12"/>
          </p:nvPr>
        </p:nvSpPr>
        <p:spPr>
          <a:ln/>
        </p:spPr>
        <p:txBody>
          <a:bodyPr/>
          <a:lstStyle>
            <a:lvl1pPr>
              <a:defRPr/>
            </a:lvl1pPr>
          </a:lstStyle>
          <a:p>
            <a:pPr>
              <a:defRPr/>
            </a:pPr>
            <a:fld id="{6E407E32-1EEC-4648-8B4B-4FF92B26ECA8}" type="slidenum">
              <a:rPr lang="en-US" altLang="en-US"/>
              <a:pPr>
                <a:defRPr/>
              </a:pPr>
              <a:t>‹#›</a:t>
            </a:fld>
            <a:endParaRPr lang="en-US" altLang="en-US"/>
          </a:p>
        </p:txBody>
      </p:sp>
    </p:spTree>
    <p:extLst>
      <p:ext uri="{BB962C8B-B14F-4D97-AF65-F5344CB8AC3E}">
        <p14:creationId xmlns:p14="http://schemas.microsoft.com/office/powerpoint/2010/main" val="994056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D0AA683-32DC-D284-E6FA-02CDA7F109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3C67DA14-8284-16EF-631E-5E0CE20CA4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9CDE3DE-4388-5C8D-2160-FF7C273C8710}"/>
              </a:ext>
            </a:extLst>
          </p:cNvPr>
          <p:cNvSpPr>
            <a:spLocks noGrp="1" noChangeArrowheads="1"/>
          </p:cNvSpPr>
          <p:nvPr>
            <p:ph type="sldNum" sz="quarter" idx="12"/>
          </p:nvPr>
        </p:nvSpPr>
        <p:spPr>
          <a:ln/>
        </p:spPr>
        <p:txBody>
          <a:bodyPr/>
          <a:lstStyle>
            <a:lvl1pPr>
              <a:defRPr/>
            </a:lvl1pPr>
          </a:lstStyle>
          <a:p>
            <a:pPr>
              <a:defRPr/>
            </a:pPr>
            <a:fld id="{91F61B9D-F3DC-4FF5-8ECC-DC6D4593E5DC}" type="slidenum">
              <a:rPr lang="en-US" altLang="en-US"/>
              <a:pPr>
                <a:defRPr/>
              </a:pPr>
              <a:t>‹#›</a:t>
            </a:fld>
            <a:endParaRPr lang="en-US" altLang="en-US"/>
          </a:p>
        </p:txBody>
      </p:sp>
    </p:spTree>
    <p:extLst>
      <p:ext uri="{BB962C8B-B14F-4D97-AF65-F5344CB8AC3E}">
        <p14:creationId xmlns:p14="http://schemas.microsoft.com/office/powerpoint/2010/main" val="4146129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8D9A33D-95B4-77B0-0773-A6C6998973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B46B3D91-EE23-9491-E74E-CDC96CB356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167A520-8857-5470-5B0F-831E49BFE5E7}"/>
              </a:ext>
            </a:extLst>
          </p:cNvPr>
          <p:cNvSpPr>
            <a:spLocks noGrp="1" noChangeArrowheads="1"/>
          </p:cNvSpPr>
          <p:nvPr>
            <p:ph type="sldNum" sz="quarter" idx="12"/>
          </p:nvPr>
        </p:nvSpPr>
        <p:spPr>
          <a:ln/>
        </p:spPr>
        <p:txBody>
          <a:bodyPr/>
          <a:lstStyle>
            <a:lvl1pPr>
              <a:defRPr/>
            </a:lvl1pPr>
          </a:lstStyle>
          <a:p>
            <a:pPr>
              <a:defRPr/>
            </a:pPr>
            <a:fld id="{616F1191-3C07-49D2-AA4D-ED24DDE714B9}" type="slidenum">
              <a:rPr lang="en-US" altLang="en-US"/>
              <a:pPr>
                <a:defRPr/>
              </a:pPr>
              <a:t>‹#›</a:t>
            </a:fld>
            <a:endParaRPr lang="en-US" altLang="en-US"/>
          </a:p>
        </p:txBody>
      </p:sp>
    </p:spTree>
    <p:extLst>
      <p:ext uri="{BB962C8B-B14F-4D97-AF65-F5344CB8AC3E}">
        <p14:creationId xmlns:p14="http://schemas.microsoft.com/office/powerpoint/2010/main" val="391933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C1CA0BA-DBFB-0DBD-0330-1DC0E32C8A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77104B6F-FAC8-74C7-C38C-B6A664F5DB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9EBB3F2-0260-BFE1-9DDD-0B4C24E79DA5}"/>
              </a:ext>
            </a:extLst>
          </p:cNvPr>
          <p:cNvSpPr>
            <a:spLocks noGrp="1" noChangeArrowheads="1"/>
          </p:cNvSpPr>
          <p:nvPr>
            <p:ph type="sldNum" sz="quarter" idx="12"/>
          </p:nvPr>
        </p:nvSpPr>
        <p:spPr>
          <a:ln/>
        </p:spPr>
        <p:txBody>
          <a:bodyPr/>
          <a:lstStyle>
            <a:lvl1pPr>
              <a:defRPr/>
            </a:lvl1pPr>
          </a:lstStyle>
          <a:p>
            <a:pPr>
              <a:defRPr/>
            </a:pPr>
            <a:fld id="{FA339B4D-1578-4431-B8B3-F2ACBEAD15E5}" type="slidenum">
              <a:rPr lang="en-US" altLang="en-US"/>
              <a:pPr>
                <a:defRPr/>
              </a:pPr>
              <a:t>‹#›</a:t>
            </a:fld>
            <a:endParaRPr lang="en-US" altLang="en-US"/>
          </a:p>
        </p:txBody>
      </p:sp>
    </p:spTree>
    <p:extLst>
      <p:ext uri="{BB962C8B-B14F-4D97-AF65-F5344CB8AC3E}">
        <p14:creationId xmlns:p14="http://schemas.microsoft.com/office/powerpoint/2010/main" val="70894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 No imag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bg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5686822" cy="365125"/>
          </a:xfrm>
        </p:spPr>
        <p:txBody>
          <a:bodyPr lIns="0" tIns="0" rIns="0" bIns="0">
            <a:normAutofit/>
          </a:bodyPr>
          <a:lstStyle>
            <a:lvl1pPr algn="l">
              <a:defRPr sz="1500">
                <a:solidFill>
                  <a:schemeClr val="bg1"/>
                </a:solidFill>
              </a:defRPr>
            </a:lvl1pPr>
          </a:lstStyle>
          <a:p>
            <a:r>
              <a:rPr lang="en-GB"/>
              <a:t>Presentation title</a:t>
            </a:r>
          </a:p>
        </p:txBody>
      </p:sp>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 t="40428" r="1059" b="-499"/>
          <a:stretch/>
        </p:blipFill>
        <p:spPr>
          <a:xfrm>
            <a:off x="6352333" y="0"/>
            <a:ext cx="5839667" cy="3429000"/>
          </a:xfrm>
          <a:prstGeom prst="rect">
            <a:avLst/>
          </a:prstGeom>
        </p:spPr>
      </p:pic>
      <p:sp>
        <p:nvSpPr>
          <p:cNvPr id="6" name="Slide Number Placeholder 5">
            <a:extLst>
              <a:ext uri="{FF2B5EF4-FFF2-40B4-BE49-F238E27FC236}">
                <a16:creationId xmlns:a16="http://schemas.microsoft.com/office/drawing/2014/main" id="{D129D508-EF93-3FD7-85E9-7202557564E4}"/>
              </a:ext>
            </a:extLst>
          </p:cNvPr>
          <p:cNvSpPr>
            <a:spLocks noGrp="1"/>
          </p:cNvSpPr>
          <p:nvPr>
            <p:ph type="sldNum" sz="quarter" idx="4"/>
          </p:nvPr>
        </p:nvSpPr>
        <p:spPr>
          <a:xfrm>
            <a:off x="11129963" y="6269015"/>
            <a:ext cx="652860" cy="365125"/>
          </a:xfrm>
          <a:prstGeom prst="rect">
            <a:avLst/>
          </a:prstGeom>
        </p:spPr>
        <p:txBody>
          <a:bodyPr vert="horz" lIns="0" tIns="0" rIns="0" bIns="0" rtlCol="0" anchor="ctr"/>
          <a:lstStyle>
            <a:lvl1pPr algn="r">
              <a:defRPr sz="1200">
                <a:solidFill>
                  <a:schemeClr val="bg1"/>
                </a:solidFill>
              </a:defRPr>
            </a:lvl1pPr>
          </a:lstStyle>
          <a:p>
            <a:fld id="{E514FAAA-335B-684E-B15F-73083B824718}" type="slidenum">
              <a:rPr lang="en-GB" smtClean="0"/>
              <a:pPr/>
              <a:t>‹#›</a:t>
            </a:fld>
            <a:endParaRPr lang="en-GB"/>
          </a:p>
        </p:txBody>
      </p:sp>
    </p:spTree>
    <p:extLst>
      <p:ext uri="{BB962C8B-B14F-4D97-AF65-F5344CB8AC3E}">
        <p14:creationId xmlns:p14="http://schemas.microsoft.com/office/powerpoint/2010/main" val="147859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B80F902-A928-F57D-6601-73FAB02A34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EDF1D115-BB24-BDA8-8523-D1CE6FEB96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8A5A0F3-7F50-1F19-4890-9F04FD0472BB}"/>
              </a:ext>
            </a:extLst>
          </p:cNvPr>
          <p:cNvSpPr>
            <a:spLocks noGrp="1" noChangeArrowheads="1"/>
          </p:cNvSpPr>
          <p:nvPr>
            <p:ph type="sldNum" sz="quarter" idx="12"/>
          </p:nvPr>
        </p:nvSpPr>
        <p:spPr>
          <a:ln/>
        </p:spPr>
        <p:txBody>
          <a:bodyPr/>
          <a:lstStyle>
            <a:lvl1pPr>
              <a:defRPr/>
            </a:lvl1pPr>
          </a:lstStyle>
          <a:p>
            <a:pPr>
              <a:defRPr/>
            </a:pPr>
            <a:fld id="{0ACA4778-A70B-4D95-A738-A7E75EE9BD93}" type="slidenum">
              <a:rPr lang="en-US" altLang="en-US"/>
              <a:pPr>
                <a:defRPr/>
              </a:pPr>
              <a:t>‹#›</a:t>
            </a:fld>
            <a:endParaRPr lang="en-US" altLang="en-US"/>
          </a:p>
        </p:txBody>
      </p:sp>
    </p:spTree>
    <p:extLst>
      <p:ext uri="{BB962C8B-B14F-4D97-AF65-F5344CB8AC3E}">
        <p14:creationId xmlns:p14="http://schemas.microsoft.com/office/powerpoint/2010/main" val="2056509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2552" y="274639"/>
            <a:ext cx="2787649" cy="52419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9"/>
            <a:ext cx="8159751" cy="5241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635DA10-B3B2-9953-26D2-5BCCD88272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6529302-2336-F4B6-26ED-FC937A65BF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6CECEB-4D77-4923-A359-CB2493E4F240}"/>
              </a:ext>
            </a:extLst>
          </p:cNvPr>
          <p:cNvSpPr>
            <a:spLocks noGrp="1" noChangeArrowheads="1"/>
          </p:cNvSpPr>
          <p:nvPr>
            <p:ph type="sldNum" sz="quarter" idx="12"/>
          </p:nvPr>
        </p:nvSpPr>
        <p:spPr>
          <a:ln/>
        </p:spPr>
        <p:txBody>
          <a:bodyPr/>
          <a:lstStyle>
            <a:lvl1pPr>
              <a:defRPr/>
            </a:lvl1pPr>
          </a:lstStyle>
          <a:p>
            <a:pPr>
              <a:defRPr/>
            </a:pPr>
            <a:fld id="{209182BA-AE02-410C-94AF-01298767236D}" type="slidenum">
              <a:rPr lang="en-US" altLang="en-US"/>
              <a:pPr>
                <a:defRPr/>
              </a:pPr>
              <a:t>‹#›</a:t>
            </a:fld>
            <a:endParaRPr lang="en-US" altLang="en-US"/>
          </a:p>
        </p:txBody>
      </p:sp>
    </p:spTree>
    <p:extLst>
      <p:ext uri="{BB962C8B-B14F-4D97-AF65-F5344CB8AC3E}">
        <p14:creationId xmlns:p14="http://schemas.microsoft.com/office/powerpoint/2010/main" val="1606819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1" y="1600200"/>
            <a:ext cx="5473700" cy="391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286501" y="1600200"/>
            <a:ext cx="5473700" cy="188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286501" y="3633789"/>
            <a:ext cx="5473700" cy="188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3">
            <a:extLst>
              <a:ext uri="{FF2B5EF4-FFF2-40B4-BE49-F238E27FC236}">
                <a16:creationId xmlns:a16="http://schemas.microsoft.com/office/drawing/2014/main" id="{ECF7021A-8992-57D8-317F-128352296A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
            <a:extLst>
              <a:ext uri="{FF2B5EF4-FFF2-40B4-BE49-F238E27FC236}">
                <a16:creationId xmlns:a16="http://schemas.microsoft.com/office/drawing/2014/main" id="{5CDD7948-4313-0A30-3F9B-858353D2A7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93E7DDD-FEA9-372F-CAC1-26E73815FA6A}"/>
              </a:ext>
            </a:extLst>
          </p:cNvPr>
          <p:cNvSpPr>
            <a:spLocks noGrp="1" noChangeArrowheads="1"/>
          </p:cNvSpPr>
          <p:nvPr>
            <p:ph type="sldNum" sz="quarter" idx="12"/>
          </p:nvPr>
        </p:nvSpPr>
        <p:spPr>
          <a:ln/>
        </p:spPr>
        <p:txBody>
          <a:bodyPr/>
          <a:lstStyle>
            <a:lvl1pPr>
              <a:defRPr/>
            </a:lvl1pPr>
          </a:lstStyle>
          <a:p>
            <a:pPr>
              <a:defRPr/>
            </a:pPr>
            <a:fld id="{EA360EB2-0C35-4C25-83B4-F24E8049D64E}" type="slidenum">
              <a:rPr lang="en-US" altLang="en-US"/>
              <a:pPr>
                <a:defRPr/>
              </a:pPr>
              <a:t>‹#›</a:t>
            </a:fld>
            <a:endParaRPr lang="en-US" altLang="en-US"/>
          </a:p>
        </p:txBody>
      </p:sp>
    </p:spTree>
    <p:extLst>
      <p:ext uri="{BB962C8B-B14F-4D97-AF65-F5344CB8AC3E}">
        <p14:creationId xmlns:p14="http://schemas.microsoft.com/office/powerpoint/2010/main" val="2686595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11150600" cy="188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 y="3633789"/>
            <a:ext cx="11150600" cy="188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2EB1AE45-FE8C-894C-A16C-63AFD07CA7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503C92C8-C1C6-FC8A-56BD-946F3FA25E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A6797F7B-33A1-C913-0375-FFEED4299D7C}"/>
              </a:ext>
            </a:extLst>
          </p:cNvPr>
          <p:cNvSpPr>
            <a:spLocks noGrp="1" noChangeArrowheads="1"/>
          </p:cNvSpPr>
          <p:nvPr>
            <p:ph type="sldNum" sz="quarter" idx="12"/>
          </p:nvPr>
        </p:nvSpPr>
        <p:spPr>
          <a:ln/>
        </p:spPr>
        <p:txBody>
          <a:bodyPr/>
          <a:lstStyle>
            <a:lvl1pPr>
              <a:defRPr/>
            </a:lvl1pPr>
          </a:lstStyle>
          <a:p>
            <a:pPr>
              <a:defRPr/>
            </a:pPr>
            <a:fld id="{2B300CD7-E390-41F1-91DB-05292BFC5E34}" type="slidenum">
              <a:rPr lang="en-US" altLang="en-US"/>
              <a:pPr>
                <a:defRPr/>
              </a:pPr>
              <a:t>‹#›</a:t>
            </a:fld>
            <a:endParaRPr lang="en-US" altLang="en-US"/>
          </a:p>
        </p:txBody>
      </p:sp>
    </p:spTree>
    <p:extLst>
      <p:ext uri="{BB962C8B-B14F-4D97-AF65-F5344CB8AC3E}">
        <p14:creationId xmlns:p14="http://schemas.microsoft.com/office/powerpoint/2010/main" val="208067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89E2-9E97-50F4-E87D-F75C85F30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56C765-0CB9-1E6D-15B8-5F8F78361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932374-3C28-3785-4608-764391CBBBDA}"/>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5" name="Footer Placeholder 4">
            <a:extLst>
              <a:ext uri="{FF2B5EF4-FFF2-40B4-BE49-F238E27FC236}">
                <a16:creationId xmlns:a16="http://schemas.microsoft.com/office/drawing/2014/main" id="{E2F80812-D8B9-BE27-6671-6384111A5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EEDDA-D2A6-BB80-FBE9-C42094F02BB6}"/>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1715461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B5A8-8EE4-EC4D-188E-D6DFF2BEBA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ADFDBF-033B-F3E2-4BB2-6DA406743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F40665-9717-42B8-226C-1CC9F0921B81}"/>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5" name="Footer Placeholder 4">
            <a:extLst>
              <a:ext uri="{FF2B5EF4-FFF2-40B4-BE49-F238E27FC236}">
                <a16:creationId xmlns:a16="http://schemas.microsoft.com/office/drawing/2014/main" id="{096AD371-73AE-1186-5ED0-131CD21EB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66F24-D65F-33AE-20D2-93CFBE9211EB}"/>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2967866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A694-9F0F-B414-784D-00ABE55A7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5AAAE5-ACA7-9A7B-31BB-75B0AFF68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B7AE0-F07C-7652-C975-7C7CC6874891}"/>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5" name="Footer Placeholder 4">
            <a:extLst>
              <a:ext uri="{FF2B5EF4-FFF2-40B4-BE49-F238E27FC236}">
                <a16:creationId xmlns:a16="http://schemas.microsoft.com/office/drawing/2014/main" id="{9BC32E5B-AFC1-E6BF-E110-B8205095CC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A88E5-61CB-45B6-CA7E-C333902BC062}"/>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729492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5C0-1B08-3731-B63F-0351E40332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517C1D-A1B4-FEC1-9164-4F0B7FB575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164259-5DDA-3B61-1175-0908C2740B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2EA33C-EFC2-0CE0-E057-4B9A02DA8961}"/>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6" name="Footer Placeholder 5">
            <a:extLst>
              <a:ext uri="{FF2B5EF4-FFF2-40B4-BE49-F238E27FC236}">
                <a16:creationId xmlns:a16="http://schemas.microsoft.com/office/drawing/2014/main" id="{5F788E0F-54FD-DCE4-D6AB-8A46381595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238F4-295A-9B8E-82FD-CAEE46320C08}"/>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798456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0F09-39E0-60BB-6FA7-0CF440CE4F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73507A-5F0A-4A00-E797-D25D436359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9641EE-3EA8-7033-2F66-923BDE66B1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E4B4AF-D41C-34E0-C4BE-D313A5CAC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F84A0-B146-7E40-7154-75EA33CB2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223154-A52B-AE65-9EE2-36879E1CC011}"/>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8" name="Footer Placeholder 7">
            <a:extLst>
              <a:ext uri="{FF2B5EF4-FFF2-40B4-BE49-F238E27FC236}">
                <a16:creationId xmlns:a16="http://schemas.microsoft.com/office/drawing/2014/main" id="{8E1B8305-85B0-8D90-A86C-63F37EE30A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FCB81B-1C14-2730-C8DF-5A6FCE8231A0}"/>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732906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1A41-5FE4-1FAC-6E4D-89FAB3F8BD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4517F7-5975-FA7D-F3C3-94EB2ADFBD7F}"/>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4" name="Footer Placeholder 3">
            <a:extLst>
              <a:ext uri="{FF2B5EF4-FFF2-40B4-BE49-F238E27FC236}">
                <a16:creationId xmlns:a16="http://schemas.microsoft.com/office/drawing/2014/main" id="{AFC27BB7-9767-009F-89B2-4837171BC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AE0525-B6F7-D8D5-F418-57407667C9AD}"/>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210532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A - No imag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5686823" cy="2157413"/>
          </a:xfrm>
        </p:spPr>
        <p:txBody>
          <a:bodyPr lIns="0" tIns="0" rIns="0" bIns="0" anchor="b">
            <a:normAutofit/>
          </a:bodyPr>
          <a:lstStyle>
            <a:lvl1pPr algn="l">
              <a:defRPr sz="3500" b="1">
                <a:solidFill>
                  <a:schemeClr val="tx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6" y="6086453"/>
            <a:ext cx="5686823" cy="365125"/>
          </a:xfrm>
        </p:spPr>
        <p:txBody>
          <a:bodyPr lIns="0" tIns="0" rIns="0" bIns="0">
            <a:normAutofit/>
          </a:bodyPr>
          <a:lstStyle>
            <a:lvl1pPr algn="l">
              <a:defRPr sz="1500">
                <a:solidFill>
                  <a:schemeClr val="tx1"/>
                </a:solidFill>
              </a:defRPr>
            </a:lvl1pPr>
          </a:lstStyle>
          <a:p>
            <a:r>
              <a:rPr lang="en-GB"/>
              <a:t>Presentation title</a:t>
            </a:r>
          </a:p>
        </p:txBody>
      </p:sp>
      <p:pic>
        <p:nvPicPr>
          <p:cNvPr id="12" name="Graphic 11">
            <a:extLst>
              <a:ext uri="{FF2B5EF4-FFF2-40B4-BE49-F238E27FC236}">
                <a16:creationId xmlns:a16="http://schemas.microsoft.com/office/drawing/2014/main" id="{847DE418-FC2A-2C56-42FF-E7C774B0673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 t="40428" r="1059" b="-499"/>
          <a:stretch/>
        </p:blipFill>
        <p:spPr>
          <a:xfrm>
            <a:off x="6352333" y="0"/>
            <a:ext cx="5839667" cy="3429000"/>
          </a:xfrm>
          <a:prstGeom prst="rect">
            <a:avLst/>
          </a:prstGeom>
        </p:spPr>
      </p:pic>
      <p:sp>
        <p:nvSpPr>
          <p:cNvPr id="4" name="Slide Number Placeholder 5">
            <a:extLst>
              <a:ext uri="{FF2B5EF4-FFF2-40B4-BE49-F238E27FC236}">
                <a16:creationId xmlns:a16="http://schemas.microsoft.com/office/drawing/2014/main" id="{A20F91CB-8754-3FA7-8FC3-D6ED490C723F}"/>
              </a:ext>
            </a:extLst>
          </p:cNvPr>
          <p:cNvSpPr>
            <a:spLocks noGrp="1"/>
          </p:cNvSpPr>
          <p:nvPr>
            <p:ph type="sldNum" sz="quarter" idx="4"/>
          </p:nvPr>
        </p:nvSpPr>
        <p:spPr>
          <a:xfrm>
            <a:off x="11129963" y="6269015"/>
            <a:ext cx="652860" cy="365125"/>
          </a:xfrm>
          <a:prstGeom prst="rect">
            <a:avLst/>
          </a:prstGeom>
        </p:spPr>
        <p:txBody>
          <a:bodyPr vert="horz" lIns="0" tIns="0" rIns="0" bIns="0" rtlCol="0" anchor="ctr"/>
          <a:lstStyle>
            <a:lvl1pPr algn="r">
              <a:defRPr sz="1200">
                <a:solidFill>
                  <a:schemeClr val="tx1"/>
                </a:solidFill>
              </a:defRPr>
            </a:lvl1pPr>
          </a:lstStyle>
          <a:p>
            <a:fld id="{E514FAAA-335B-684E-B15F-73083B824718}" type="slidenum">
              <a:rPr lang="en-GB" smtClean="0"/>
              <a:pPr/>
              <a:t>‹#›</a:t>
            </a:fld>
            <a:endParaRPr lang="en-GB"/>
          </a:p>
        </p:txBody>
      </p:sp>
    </p:spTree>
    <p:extLst>
      <p:ext uri="{BB962C8B-B14F-4D97-AF65-F5344CB8AC3E}">
        <p14:creationId xmlns:p14="http://schemas.microsoft.com/office/powerpoint/2010/main" val="1119785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AEA9D-0F76-F76D-ACC7-484441CA7468}"/>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3" name="Footer Placeholder 2">
            <a:extLst>
              <a:ext uri="{FF2B5EF4-FFF2-40B4-BE49-F238E27FC236}">
                <a16:creationId xmlns:a16="http://schemas.microsoft.com/office/drawing/2014/main" id="{50C33682-2DA1-C5F1-C4EC-042BB44129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3C76A8-CD19-5D26-2639-C0664D62F83D}"/>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1735033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65D3-60AD-5EB5-2E8C-A81AA996F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55D0C7-E12B-3620-B954-A0F61D9BA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635B51-77E5-2A06-097F-168F77705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FF6C7-B1BF-EF22-82CB-9AFC1BFABF86}"/>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6" name="Footer Placeholder 5">
            <a:extLst>
              <a:ext uri="{FF2B5EF4-FFF2-40B4-BE49-F238E27FC236}">
                <a16:creationId xmlns:a16="http://schemas.microsoft.com/office/drawing/2014/main" id="{B57390D8-B1D5-8BB0-3ECC-E8D6CEF6C6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69AF05-94D2-3B5D-CF73-0D419CC0F524}"/>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3241611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9893-B1C5-21F2-619B-BD9D151EE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45A463-CB5D-2A0F-6A27-E7EAFCA7D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406273-FF6D-2DD7-04FD-31697896C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DB480-661A-0C7E-62B8-BE94A0E144E3}"/>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6" name="Footer Placeholder 5">
            <a:extLst>
              <a:ext uri="{FF2B5EF4-FFF2-40B4-BE49-F238E27FC236}">
                <a16:creationId xmlns:a16="http://schemas.microsoft.com/office/drawing/2014/main" id="{C5B71B01-9C79-84EF-C4C1-80E5CD2801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1871B5-1DE8-391B-5754-13170F1FAD7B}"/>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2760133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F23C-168E-9B50-381F-1D7880B12A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C717EC-44C2-AC9C-7736-376594351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B96D2-CE5A-BD41-8149-E8384FD40F79}"/>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5" name="Footer Placeholder 4">
            <a:extLst>
              <a:ext uri="{FF2B5EF4-FFF2-40B4-BE49-F238E27FC236}">
                <a16:creationId xmlns:a16="http://schemas.microsoft.com/office/drawing/2014/main" id="{81FF1145-8E45-60DD-48AD-14DC790FA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36F7C-8CB4-86A4-EDA0-2FE2E8FC0F41}"/>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2318785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7AF373-67EE-E436-0D83-8C9471DCC2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BAC0BD-CF66-20E8-8027-1F860400C8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84823-588E-537B-DF21-5A246F4702BB}"/>
              </a:ext>
            </a:extLst>
          </p:cNvPr>
          <p:cNvSpPr>
            <a:spLocks noGrp="1"/>
          </p:cNvSpPr>
          <p:nvPr>
            <p:ph type="dt" sz="half" idx="10"/>
          </p:nvPr>
        </p:nvSpPr>
        <p:spPr/>
        <p:txBody>
          <a:bodyPr/>
          <a:lstStyle/>
          <a:p>
            <a:fld id="{311B0D5B-252F-4E79-AFF2-12920B0E19AF}" type="datetimeFigureOut">
              <a:rPr lang="en-GB" smtClean="0"/>
              <a:t>08/11/2023</a:t>
            </a:fld>
            <a:endParaRPr lang="en-GB"/>
          </a:p>
        </p:txBody>
      </p:sp>
      <p:sp>
        <p:nvSpPr>
          <p:cNvPr id="5" name="Footer Placeholder 4">
            <a:extLst>
              <a:ext uri="{FF2B5EF4-FFF2-40B4-BE49-F238E27FC236}">
                <a16:creationId xmlns:a16="http://schemas.microsoft.com/office/drawing/2014/main" id="{E1F21240-B7F1-19A4-1C7C-70A4C8DCFE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FF7AC5-A034-FEBE-7BE0-E48CD8847F55}"/>
              </a:ext>
            </a:extLst>
          </p:cNvPr>
          <p:cNvSpPr>
            <a:spLocks noGrp="1"/>
          </p:cNvSpPr>
          <p:nvPr>
            <p:ph type="sldNum" sz="quarter" idx="12"/>
          </p:nvPr>
        </p:nvSpPr>
        <p:spPr/>
        <p:txBody>
          <a:bodyPr/>
          <a:lstStyle/>
          <a:p>
            <a:fld id="{2064712C-9D58-4C82-8D9E-4620A12D395A}" type="slidenum">
              <a:rPr lang="en-GB" smtClean="0"/>
              <a:t>‹#›</a:t>
            </a:fld>
            <a:endParaRPr lang="en-GB"/>
          </a:p>
        </p:txBody>
      </p:sp>
    </p:spTree>
    <p:extLst>
      <p:ext uri="{BB962C8B-B14F-4D97-AF65-F5344CB8AC3E}">
        <p14:creationId xmlns:p14="http://schemas.microsoft.com/office/powerpoint/2010/main" val="258301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mployment &amp; Skills skill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916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loyment &amp; Skills skills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D5AB9E-2ACA-7899-BA2B-A5CC8DD3D857}"/>
              </a:ext>
            </a:extLst>
          </p:cNvPr>
          <p:cNvSpPr>
            <a:spLocks noGrp="1"/>
          </p:cNvSpPr>
          <p:nvPr>
            <p:ph type="title" hasCustomPrompt="1"/>
          </p:nvPr>
        </p:nvSpPr>
        <p:spPr>
          <a:xfrm>
            <a:off x="838200" y="3034332"/>
            <a:ext cx="10515600" cy="789337"/>
          </a:xfrm>
          <a:prstGeom prst="rect">
            <a:avLst/>
          </a:prstGeom>
        </p:spPr>
        <p:txBody>
          <a:bodyPr/>
          <a:lstStyle>
            <a:lvl1pPr algn="ctr">
              <a:defRPr sz="4800" b="1">
                <a:solidFill>
                  <a:schemeClr val="bg1"/>
                </a:solidFill>
                <a:latin typeface="Arial Rounded MT Bold" panose="020F0704030504030204" pitchFamily="34" charset="77"/>
              </a:defRPr>
            </a:lvl1pPr>
          </a:lstStyle>
          <a:p>
            <a:r>
              <a:rPr lang="en-GB"/>
              <a:t>Title goes here title goes here</a:t>
            </a:r>
            <a:endParaRPr lang="en-US"/>
          </a:p>
        </p:txBody>
      </p:sp>
    </p:spTree>
    <p:extLst>
      <p:ext uri="{BB962C8B-B14F-4D97-AF65-F5344CB8AC3E}">
        <p14:creationId xmlns:p14="http://schemas.microsoft.com/office/powerpoint/2010/main" val="4227975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loyment &amp; Skills tex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54A605-00C9-6730-3A50-6E5CDD60C481}"/>
              </a:ext>
            </a:extLst>
          </p:cNvPr>
          <p:cNvSpPr>
            <a:spLocks noGrp="1"/>
          </p:cNvSpPr>
          <p:nvPr>
            <p:ph type="title" hasCustomPrompt="1"/>
          </p:nvPr>
        </p:nvSpPr>
        <p:spPr>
          <a:xfrm>
            <a:off x="838200" y="2639663"/>
            <a:ext cx="7962900" cy="789337"/>
          </a:xfrm>
          <a:prstGeom prst="rect">
            <a:avLst/>
          </a:prstGeom>
        </p:spPr>
        <p:txBody>
          <a:bodyPr/>
          <a:lstStyle>
            <a:lvl1pPr algn="l">
              <a:defRPr sz="4000" b="1">
                <a:solidFill>
                  <a:srgbClr val="006E89"/>
                </a:solidFill>
                <a:latin typeface="Arial Rounded MT Bold" panose="020F0704030504030204" pitchFamily="34" charset="77"/>
              </a:defRPr>
            </a:lvl1pPr>
          </a:lstStyle>
          <a:p>
            <a:r>
              <a:rPr lang="en-GB"/>
              <a:t>Title goes here</a:t>
            </a:r>
            <a:endParaRPr lang="en-US"/>
          </a:p>
        </p:txBody>
      </p:sp>
      <p:sp>
        <p:nvSpPr>
          <p:cNvPr id="5" name="Content Placeholder 2">
            <a:extLst>
              <a:ext uri="{FF2B5EF4-FFF2-40B4-BE49-F238E27FC236}">
                <a16:creationId xmlns:a16="http://schemas.microsoft.com/office/drawing/2014/main" id="{EE2C2FBC-77AA-7BB2-247B-8E7DA09A7F8C}"/>
              </a:ext>
            </a:extLst>
          </p:cNvPr>
          <p:cNvSpPr>
            <a:spLocks noGrp="1"/>
          </p:cNvSpPr>
          <p:nvPr>
            <p:ph idx="1" hasCustomPrompt="1"/>
          </p:nvPr>
        </p:nvSpPr>
        <p:spPr>
          <a:xfrm>
            <a:off x="838200" y="3669030"/>
            <a:ext cx="10283190" cy="2507932"/>
          </a:xfrm>
          <a:prstGeom prst="rect">
            <a:avLst/>
          </a:prstGeom>
        </p:spPr>
        <p:txBody>
          <a:bodyPr/>
          <a:lstStyle>
            <a:lvl1pPr marL="0" indent="0">
              <a:buNone/>
              <a:defRPr>
                <a:solidFill>
                  <a:schemeClr val="tx1">
                    <a:lumMod val="85000"/>
                    <a:lumOff val="15000"/>
                  </a:schemeClr>
                </a:solidFill>
              </a:defRPr>
            </a:lvl1pPr>
          </a:lstStyle>
          <a:p>
            <a:pPr lvl="0"/>
            <a:r>
              <a:rPr lang="en-GB"/>
              <a:t>Text goes here</a:t>
            </a:r>
            <a:endParaRPr lang="en-US"/>
          </a:p>
        </p:txBody>
      </p:sp>
    </p:spTree>
    <p:extLst>
      <p:ext uri="{BB962C8B-B14F-4D97-AF65-F5344CB8AC3E}">
        <p14:creationId xmlns:p14="http://schemas.microsoft.com/office/powerpoint/2010/main" val="708291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loyment &amp; Skills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E24A-6783-1A2A-6335-33FF027F90E1}"/>
              </a:ext>
            </a:extLst>
          </p:cNvPr>
          <p:cNvSpPr>
            <a:spLocks noGrp="1"/>
          </p:cNvSpPr>
          <p:nvPr>
            <p:ph type="title" hasCustomPrompt="1"/>
          </p:nvPr>
        </p:nvSpPr>
        <p:spPr>
          <a:xfrm>
            <a:off x="2811780" y="354331"/>
            <a:ext cx="6595110" cy="640079"/>
          </a:xfrm>
          <a:prstGeom prst="rect">
            <a:avLst/>
          </a:prstGeom>
        </p:spPr>
        <p:txBody>
          <a:bodyPr/>
          <a:lstStyle>
            <a:lvl1pPr algn="ctr">
              <a:defRPr sz="4000" b="1">
                <a:solidFill>
                  <a:schemeClr val="bg1"/>
                </a:solidFill>
                <a:latin typeface="Arial Rounded MT Bold" panose="020F0704030504030204" pitchFamily="34" charset="77"/>
              </a:defRPr>
            </a:lvl1pPr>
          </a:lstStyle>
          <a:p>
            <a:r>
              <a:rPr lang="en-GB"/>
              <a:t>Title goes here</a:t>
            </a:r>
            <a:endParaRPr lang="en-US"/>
          </a:p>
        </p:txBody>
      </p:sp>
      <p:sp>
        <p:nvSpPr>
          <p:cNvPr id="3" name="Content Placeholder 2">
            <a:extLst>
              <a:ext uri="{FF2B5EF4-FFF2-40B4-BE49-F238E27FC236}">
                <a16:creationId xmlns:a16="http://schemas.microsoft.com/office/drawing/2014/main" id="{8EA3829D-924D-B745-2DE2-03FC477B80B3}"/>
              </a:ext>
            </a:extLst>
          </p:cNvPr>
          <p:cNvSpPr>
            <a:spLocks noGrp="1"/>
          </p:cNvSpPr>
          <p:nvPr>
            <p:ph idx="1" hasCustomPrompt="1"/>
          </p:nvPr>
        </p:nvSpPr>
        <p:spPr>
          <a:xfrm>
            <a:off x="838200" y="1943100"/>
            <a:ext cx="10283190" cy="4233862"/>
          </a:xfrm>
          <a:prstGeom prst="rect">
            <a:avLst/>
          </a:prstGeom>
        </p:spPr>
        <p:txBody>
          <a:bodyPr/>
          <a:lstStyle>
            <a:lvl1pPr marL="0" indent="0">
              <a:buNone/>
              <a:defRPr>
                <a:solidFill>
                  <a:schemeClr val="tx1">
                    <a:lumMod val="85000"/>
                    <a:lumOff val="15000"/>
                  </a:schemeClr>
                </a:solidFill>
              </a:defRPr>
            </a:lvl1pPr>
          </a:lstStyle>
          <a:p>
            <a:pPr lvl="0"/>
            <a:r>
              <a:rPr lang="en-GB"/>
              <a:t>Text goes here</a:t>
            </a:r>
            <a:endParaRPr lang="en-US"/>
          </a:p>
        </p:txBody>
      </p:sp>
    </p:spTree>
    <p:extLst>
      <p:ext uri="{BB962C8B-B14F-4D97-AF65-F5344CB8AC3E}">
        <p14:creationId xmlns:p14="http://schemas.microsoft.com/office/powerpoint/2010/main" val="19455749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loyment &amp; Skills general 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11809-3E16-CAD0-7772-535BDF9D0F7B}"/>
              </a:ext>
            </a:extLst>
          </p:cNvPr>
          <p:cNvSpPr>
            <a:spLocks noGrp="1"/>
          </p:cNvSpPr>
          <p:nvPr>
            <p:ph type="title" hasCustomPrompt="1"/>
          </p:nvPr>
        </p:nvSpPr>
        <p:spPr>
          <a:xfrm>
            <a:off x="3806190" y="422911"/>
            <a:ext cx="7532370" cy="640079"/>
          </a:xfrm>
          <a:prstGeom prst="rect">
            <a:avLst/>
          </a:prstGeom>
        </p:spPr>
        <p:txBody>
          <a:bodyPr/>
          <a:lstStyle>
            <a:lvl1pPr algn="ctr">
              <a:defRPr sz="4000" b="1">
                <a:solidFill>
                  <a:srgbClr val="006E89"/>
                </a:solidFill>
                <a:latin typeface="Arial Rounded MT Bold" panose="020F0704030504030204" pitchFamily="34" charset="77"/>
              </a:defRPr>
            </a:lvl1pPr>
          </a:lstStyle>
          <a:p>
            <a:r>
              <a:rPr lang="en-GB"/>
              <a:t>Title goes here</a:t>
            </a:r>
            <a:endParaRPr lang="en-US"/>
          </a:p>
        </p:txBody>
      </p:sp>
      <p:sp>
        <p:nvSpPr>
          <p:cNvPr id="3" name="Content Placeholder 2">
            <a:extLst>
              <a:ext uri="{FF2B5EF4-FFF2-40B4-BE49-F238E27FC236}">
                <a16:creationId xmlns:a16="http://schemas.microsoft.com/office/drawing/2014/main" id="{A707EE47-38C2-CEFD-4945-50435898B64A}"/>
              </a:ext>
            </a:extLst>
          </p:cNvPr>
          <p:cNvSpPr>
            <a:spLocks noGrp="1"/>
          </p:cNvSpPr>
          <p:nvPr>
            <p:ph idx="1" hasCustomPrompt="1"/>
          </p:nvPr>
        </p:nvSpPr>
        <p:spPr>
          <a:xfrm>
            <a:off x="838200" y="1943100"/>
            <a:ext cx="10500360" cy="4233862"/>
          </a:xfrm>
          <a:prstGeom prst="rect">
            <a:avLst/>
          </a:prstGeom>
        </p:spPr>
        <p:txBody>
          <a:bodyPr/>
          <a:lstStyle>
            <a:lvl1pPr marL="0" indent="0">
              <a:buNone/>
              <a:defRPr>
                <a:solidFill>
                  <a:schemeClr val="tx1">
                    <a:lumMod val="85000"/>
                    <a:lumOff val="15000"/>
                  </a:schemeClr>
                </a:solidFill>
              </a:defRPr>
            </a:lvl1pPr>
          </a:lstStyle>
          <a:p>
            <a:pPr lvl="0"/>
            <a:r>
              <a:rPr lang="en-GB"/>
              <a:t>Text goes here</a:t>
            </a:r>
            <a:endParaRPr lang="en-US"/>
          </a:p>
        </p:txBody>
      </p:sp>
    </p:spTree>
    <p:extLst>
      <p:ext uri="{BB962C8B-B14F-4D97-AF65-F5344CB8AC3E}">
        <p14:creationId xmlns:p14="http://schemas.microsoft.com/office/powerpoint/2010/main" val="298594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 - Image - Sim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4962923" cy="2157413"/>
          </a:xfrm>
        </p:spPr>
        <p:txBody>
          <a:bodyPr lIns="0" tIns="0" rIns="0" bIns="0" anchor="b">
            <a:normAutofit/>
          </a:bodyPr>
          <a:lstStyle>
            <a:lvl1pPr algn="l">
              <a:defRPr sz="3500" b="1">
                <a:solidFill>
                  <a:schemeClr val="tx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
        <p:nvSpPr>
          <p:cNvPr id="4" name="Picture Placeholder 3">
            <a:extLst>
              <a:ext uri="{FF2B5EF4-FFF2-40B4-BE49-F238E27FC236}">
                <a16:creationId xmlns:a16="http://schemas.microsoft.com/office/drawing/2014/main" id="{2DBB38A2-A704-C70D-33C2-1F4D3DD7A57E}"/>
              </a:ext>
            </a:extLst>
          </p:cNvPr>
          <p:cNvSpPr>
            <a:spLocks noGrp="1"/>
          </p:cNvSpPr>
          <p:nvPr>
            <p:ph type="pic" sz="quarter" idx="12" hasCustomPrompt="1"/>
          </p:nvPr>
        </p:nvSpPr>
        <p:spPr>
          <a:xfrm>
            <a:off x="6096000" y="0"/>
            <a:ext cx="6096000" cy="6858000"/>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Tree>
    <p:extLst>
      <p:ext uri="{BB962C8B-B14F-4D97-AF65-F5344CB8AC3E}">
        <p14:creationId xmlns:p14="http://schemas.microsoft.com/office/powerpoint/2010/main" val="981881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ployment &amp; Skills skills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8874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980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1225DC-60A8-1E7E-9369-7AE8DB60DD37}"/>
              </a:ext>
            </a:extLst>
          </p:cNvPr>
          <p:cNvSpPr/>
          <p:nvPr userDrawn="1"/>
        </p:nvSpPr>
        <p:spPr>
          <a:xfrm>
            <a:off x="0" y="0"/>
            <a:ext cx="4969565"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D12B64E-D655-02B7-A7B0-A758B4D1606E}"/>
              </a:ext>
            </a:extLst>
          </p:cNvPr>
          <p:cNvSpPr/>
          <p:nvPr userDrawn="1"/>
        </p:nvSpPr>
        <p:spPr>
          <a:xfrm>
            <a:off x="7030278" y="1083365"/>
            <a:ext cx="4969565" cy="2170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A7B892B-9E35-2403-4648-76EE29E2148E}"/>
              </a:ext>
            </a:extLst>
          </p:cNvPr>
          <p:cNvPicPr>
            <a:picLocks noChangeAspect="1"/>
          </p:cNvPicPr>
          <p:nvPr userDrawn="1"/>
        </p:nvPicPr>
        <p:blipFill>
          <a:blip r:embed="rId2"/>
          <a:stretch>
            <a:fillRect/>
          </a:stretch>
        </p:blipFill>
        <p:spPr>
          <a:xfrm>
            <a:off x="402535" y="0"/>
            <a:ext cx="2797865" cy="1219582"/>
          </a:xfrm>
          <a:prstGeom prst="rect">
            <a:avLst/>
          </a:prstGeom>
        </p:spPr>
      </p:pic>
    </p:spTree>
    <p:extLst>
      <p:ext uri="{BB962C8B-B14F-4D97-AF65-F5344CB8AC3E}">
        <p14:creationId xmlns:p14="http://schemas.microsoft.com/office/powerpoint/2010/main" val="15114342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0245976-E7BE-444D-9C66-D8FBB9D7132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634397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245976-E7BE-444D-9C66-D8FBB9D7132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2735418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245976-E7BE-444D-9C66-D8FBB9D7132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1568893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0245976-E7BE-444D-9C66-D8FBB9D7132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3407032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0245976-E7BE-444D-9C66-D8FBB9D7132A}"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4291679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0245976-E7BE-444D-9C66-D8FBB9D7132A}"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4178189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45976-E7BE-444D-9C66-D8FBB9D7132A}"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203228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C - Image - Pentag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8FF8-B9DF-CE3B-89CB-AFD20BF17DC9}"/>
              </a:ext>
            </a:extLst>
          </p:cNvPr>
          <p:cNvSpPr>
            <a:spLocks noGrp="1"/>
          </p:cNvSpPr>
          <p:nvPr>
            <p:ph type="ctrTitle" hasCustomPrompt="1"/>
          </p:nvPr>
        </p:nvSpPr>
        <p:spPr>
          <a:xfrm>
            <a:off x="409177" y="3429000"/>
            <a:ext cx="4962923" cy="2157413"/>
          </a:xfrm>
        </p:spPr>
        <p:txBody>
          <a:bodyPr lIns="0" tIns="0" rIns="0" bIns="0" anchor="b">
            <a:normAutofit/>
          </a:bodyPr>
          <a:lstStyle>
            <a:lvl1pPr algn="l">
              <a:defRPr sz="3500" b="1">
                <a:solidFill>
                  <a:schemeClr val="tx1"/>
                </a:solidFill>
              </a:defRPr>
            </a:lvl1pPr>
          </a:lstStyle>
          <a:p>
            <a:r>
              <a:rPr lang="en-GB"/>
              <a:t>Divider slide</a:t>
            </a:r>
          </a:p>
        </p:txBody>
      </p:sp>
      <p:sp>
        <p:nvSpPr>
          <p:cNvPr id="5" name="Footer Placeholder 4">
            <a:extLst>
              <a:ext uri="{FF2B5EF4-FFF2-40B4-BE49-F238E27FC236}">
                <a16:creationId xmlns:a16="http://schemas.microsoft.com/office/drawing/2014/main" id="{77751C26-9B02-CF4D-A9C5-0C6B7C8C715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
        <p:nvSpPr>
          <p:cNvPr id="6" name="Slide Number Placeholder 5">
            <a:extLst>
              <a:ext uri="{FF2B5EF4-FFF2-40B4-BE49-F238E27FC236}">
                <a16:creationId xmlns:a16="http://schemas.microsoft.com/office/drawing/2014/main" id="{3D6C4E1C-A65A-7BEC-9018-94DB2FCF3D34}"/>
              </a:ext>
            </a:extLst>
          </p:cNvPr>
          <p:cNvSpPr>
            <a:spLocks noGrp="1"/>
          </p:cNvSpPr>
          <p:nvPr>
            <p:ph type="sldNum" sz="quarter" idx="4"/>
          </p:nvPr>
        </p:nvSpPr>
        <p:spPr>
          <a:xfrm>
            <a:off x="11129963" y="6086452"/>
            <a:ext cx="652860" cy="365125"/>
          </a:xfrm>
          <a:prstGeom prst="rect">
            <a:avLst/>
          </a:prstGeom>
        </p:spPr>
        <p:txBody>
          <a:bodyPr vert="horz" lIns="0" tIns="0" rIns="0" bIns="0" rtlCol="0" anchor="ctr"/>
          <a:lstStyle>
            <a:lvl1pPr algn="r">
              <a:defRPr sz="1200">
                <a:solidFill>
                  <a:schemeClr val="bg1"/>
                </a:solidFill>
              </a:defRPr>
            </a:lvl1pPr>
          </a:lstStyle>
          <a:p>
            <a:fld id="{E514FAAA-335B-684E-B15F-73083B824718}" type="slidenum">
              <a:rPr lang="en-GB" smtClean="0"/>
              <a:pPr/>
              <a:t>‹#›</a:t>
            </a:fld>
            <a:endParaRPr lang="en-GB"/>
          </a:p>
        </p:txBody>
      </p:sp>
      <p:sp>
        <p:nvSpPr>
          <p:cNvPr id="30" name="Picture Placeholder 29">
            <a:extLst>
              <a:ext uri="{FF2B5EF4-FFF2-40B4-BE49-F238E27FC236}">
                <a16:creationId xmlns:a16="http://schemas.microsoft.com/office/drawing/2014/main" id="{0C1BB842-466D-E281-CAF2-867922DEDD17}"/>
              </a:ext>
            </a:extLst>
          </p:cNvPr>
          <p:cNvSpPr>
            <a:spLocks noGrp="1"/>
          </p:cNvSpPr>
          <p:nvPr>
            <p:ph type="pic" sz="quarter" idx="12" hasCustomPrompt="1"/>
          </p:nvPr>
        </p:nvSpPr>
        <p:spPr>
          <a:xfrm>
            <a:off x="4524300" y="0"/>
            <a:ext cx="7667700" cy="6858000"/>
          </a:xfrm>
          <a:custGeom>
            <a:avLst/>
            <a:gdLst>
              <a:gd name="connsiteX0" fmla="*/ 564175 w 7667700"/>
              <a:gd name="connsiteY0" fmla="*/ 0 h 6858000"/>
              <a:gd name="connsiteX1" fmla="*/ 7667700 w 7667700"/>
              <a:gd name="connsiteY1" fmla="*/ 0 h 6858000"/>
              <a:gd name="connsiteX2" fmla="*/ 7667700 w 7667700"/>
              <a:gd name="connsiteY2" fmla="*/ 6858000 h 6858000"/>
              <a:gd name="connsiteX3" fmla="*/ 0 w 7667700"/>
              <a:gd name="connsiteY3" fmla="*/ 6858000 h 6858000"/>
              <a:gd name="connsiteX4" fmla="*/ 768507 w 7667700"/>
              <a:gd name="connsiteY4" fmla="*/ 6352954 h 6858000"/>
              <a:gd name="connsiteX5" fmla="*/ 1696736 w 7667700"/>
              <a:gd name="connsiteY5" fmla="*/ 3894383 h 6858000"/>
              <a:gd name="connsiteX6" fmla="*/ 763026 w 7667700"/>
              <a:gd name="connsiteY6" fmla="*/ 489132 h 6858000"/>
              <a:gd name="connsiteX7" fmla="*/ 641003 w 7667700"/>
              <a:gd name="connsiteY7" fmla="*/ 1522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7700" h="6858000">
                <a:moveTo>
                  <a:pt x="564175" y="0"/>
                </a:moveTo>
                <a:lnTo>
                  <a:pt x="7667700" y="0"/>
                </a:lnTo>
                <a:lnTo>
                  <a:pt x="7667700" y="6858000"/>
                </a:lnTo>
                <a:lnTo>
                  <a:pt x="0" y="6858000"/>
                </a:lnTo>
                <a:lnTo>
                  <a:pt x="768507" y="6352954"/>
                </a:lnTo>
                <a:cubicBezTo>
                  <a:pt x="1578080" y="5820867"/>
                  <a:pt x="1952829" y="4828443"/>
                  <a:pt x="1696736" y="3894383"/>
                </a:cubicBezTo>
                <a:lnTo>
                  <a:pt x="763026" y="489132"/>
                </a:lnTo>
                <a:cubicBezTo>
                  <a:pt x="731015" y="372375"/>
                  <a:pt x="690058" y="259853"/>
                  <a:pt x="641003" y="152245"/>
                </a:cubicBezTo>
                <a:close/>
              </a:path>
            </a:pathLst>
          </a:custGeom>
          <a:solidFill>
            <a:schemeClr val="bg1">
              <a:lumMod val="85000"/>
            </a:schemeClr>
          </a:solidFill>
        </p:spPr>
        <p:txBody>
          <a:bodyPr wrap="square" anchor="ctr">
            <a:noAutofit/>
          </a:bodyPr>
          <a:lstStyle>
            <a:lvl1pPr marL="0" indent="0" algn="ctr">
              <a:buNone/>
              <a:defRPr sz="1600"/>
            </a:lvl1pPr>
          </a:lstStyle>
          <a:p>
            <a:r>
              <a:rPr lang="en-GB"/>
              <a:t>Add image here</a:t>
            </a:r>
          </a:p>
          <a:p>
            <a:endParaRPr lang="en-GB"/>
          </a:p>
          <a:p>
            <a:endParaRPr lang="en-GB"/>
          </a:p>
          <a:p>
            <a:endParaRPr lang="en-GB"/>
          </a:p>
        </p:txBody>
      </p:sp>
    </p:spTree>
    <p:extLst>
      <p:ext uri="{BB962C8B-B14F-4D97-AF65-F5344CB8AC3E}">
        <p14:creationId xmlns:p14="http://schemas.microsoft.com/office/powerpoint/2010/main" val="3380642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D0245976-E7BE-444D-9C66-D8FBB9D7132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11614161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D0245976-E7BE-444D-9C66-D8FBB9D7132A}"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381394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245976-E7BE-444D-9C66-D8FBB9D7132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2023915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245976-E7BE-444D-9C66-D8FBB9D7132A}"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00B94-9C18-E648-9297-1E3F3259B640}" type="slidenum">
              <a:rPr lang="en-US" smtClean="0"/>
              <a:t>‹#›</a:t>
            </a:fld>
            <a:endParaRPr lang="en-US"/>
          </a:p>
        </p:txBody>
      </p:sp>
    </p:spTree>
    <p:extLst>
      <p:ext uri="{BB962C8B-B14F-4D97-AF65-F5344CB8AC3E}">
        <p14:creationId xmlns:p14="http://schemas.microsoft.com/office/powerpoint/2010/main" val="298338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 slide A - text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0" y="0"/>
            <a:ext cx="680313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baseline="0">
                <a:solidFill>
                  <a:schemeClr val="bg1"/>
                </a:solidFill>
              </a:defRPr>
            </a:lvl1pPr>
          </a:lstStyle>
          <a:p>
            <a:r>
              <a:rPr lang="en-GB"/>
              <a:t>Text slide</a:t>
            </a:r>
          </a:p>
        </p:txBody>
      </p:sp>
      <p:sp>
        <p:nvSpPr>
          <p:cNvPr id="3" name="Content Placeholder 2">
            <a:extLst>
              <a:ext uri="{FF2B5EF4-FFF2-40B4-BE49-F238E27FC236}">
                <a16:creationId xmlns:a16="http://schemas.microsoft.com/office/drawing/2014/main" id="{F14BE2A0-B137-248D-CC21-9CC0F75B83C5}"/>
              </a:ext>
            </a:extLst>
          </p:cNvPr>
          <p:cNvSpPr>
            <a:spLocks noGrp="1"/>
          </p:cNvSpPr>
          <p:nvPr>
            <p:ph idx="1" hasCustomPrompt="1"/>
          </p:nvPr>
        </p:nvSpPr>
        <p:spPr>
          <a:xfrm>
            <a:off x="408709" y="2514962"/>
            <a:ext cx="4962922" cy="3406515"/>
          </a:xfrm>
        </p:spPr>
        <p:txBody>
          <a:bodyPr lIns="0" tIns="0" rIns="0" bIns="0">
            <a:noAutofit/>
          </a:bodyPr>
          <a:lstStyle>
            <a:lvl1pPr marL="0" indent="0">
              <a:lnSpc>
                <a:spcPct val="100000"/>
              </a:lnSpc>
              <a:spcBef>
                <a:spcPts val="1600"/>
              </a:spcBef>
              <a:buNone/>
              <a:defRPr sz="1600" baseline="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baseline="0">
                <a:solidFill>
                  <a:schemeClr val="bg1"/>
                </a:solidFill>
                <a:effectLst/>
                <a:latin typeface="Arial" panose="020B0604020202020204" pitchFamily="34" charset="0"/>
              </a:rPr>
              <a:t>Replace your text here.</a:t>
            </a:r>
            <a:endParaRPr lang="en-GB">
              <a:solidFill>
                <a:srgbClr val="17243D"/>
              </a:solidFill>
              <a:effectLst/>
              <a:latin typeface="Arial" panose="020B0604020202020204" pitchFamily="34" charset="0"/>
            </a:endParaRP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4" name="Footer Placeholder 4">
            <a:extLst>
              <a:ext uri="{FF2B5EF4-FFF2-40B4-BE49-F238E27FC236}">
                <a16:creationId xmlns:a16="http://schemas.microsoft.com/office/drawing/2014/main" id="{C0DF427C-1FD6-5F23-F866-7FACDF157982}"/>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bg1"/>
                </a:solidFill>
              </a:defRPr>
            </a:lvl1pPr>
          </a:lstStyle>
          <a:p>
            <a:r>
              <a:rPr lang="en-GB"/>
              <a:t>Presentation title</a:t>
            </a:r>
          </a:p>
        </p:txBody>
      </p:sp>
    </p:spTree>
    <p:extLst>
      <p:ext uri="{BB962C8B-B14F-4D97-AF65-F5344CB8AC3E}">
        <p14:creationId xmlns:p14="http://schemas.microsoft.com/office/powerpoint/2010/main" val="322885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B - text and 1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1612035"/>
            <a:ext cx="4720465" cy="3957492"/>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8" name="Content Placeholder 2">
            <a:extLst>
              <a:ext uri="{FF2B5EF4-FFF2-40B4-BE49-F238E27FC236}">
                <a16:creationId xmlns:a16="http://schemas.microsoft.com/office/drawing/2014/main" id="{E8679F58-C517-0653-D188-E990E552916E}"/>
              </a:ext>
            </a:extLst>
          </p:cNvPr>
          <p:cNvSpPr>
            <a:spLocks noGrp="1"/>
          </p:cNvSpPr>
          <p:nvPr>
            <p:ph idx="1" hasCustomPrompt="1"/>
          </p:nvPr>
        </p:nvSpPr>
        <p:spPr>
          <a:xfrm>
            <a:off x="408709" y="2514962"/>
            <a:ext cx="4962922" cy="335611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5FA4BEA4-FF4B-660A-8E93-E86819FD01DA}"/>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326274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C - text and 2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B81B28-8080-D13F-8D70-9CE456E87926}"/>
              </a:ext>
            </a:extLst>
          </p:cNvPr>
          <p:cNvSpPr/>
          <p:nvPr userDrawn="1"/>
        </p:nvSpPr>
        <p:spPr>
          <a:xfrm>
            <a:off x="8977746" y="0"/>
            <a:ext cx="321425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0C4F474-644B-FDDA-57EC-67C871E4A658}"/>
              </a:ext>
            </a:extLst>
          </p:cNvPr>
          <p:cNvSpPr>
            <a:spLocks noGrp="1"/>
          </p:cNvSpPr>
          <p:nvPr>
            <p:ph type="title" hasCustomPrompt="1"/>
          </p:nvPr>
        </p:nvSpPr>
        <p:spPr>
          <a:xfrm>
            <a:off x="408709" y="1612035"/>
            <a:ext cx="4962922" cy="729384"/>
          </a:xfrm>
        </p:spPr>
        <p:txBody>
          <a:bodyPr lIns="0" tIns="0" rIns="0" bIns="0" anchor="t">
            <a:noAutofit/>
          </a:bodyPr>
          <a:lstStyle>
            <a:lvl1pPr>
              <a:defRPr sz="3000" b="1"/>
            </a:lvl1pPr>
          </a:lstStyle>
          <a:p>
            <a:r>
              <a:rPr lang="en-GB"/>
              <a:t>Text slide</a:t>
            </a:r>
          </a:p>
        </p:txBody>
      </p:sp>
      <p:sp>
        <p:nvSpPr>
          <p:cNvPr id="10" name="Slide Number Placeholder 5">
            <a:extLst>
              <a:ext uri="{FF2B5EF4-FFF2-40B4-BE49-F238E27FC236}">
                <a16:creationId xmlns:a16="http://schemas.microsoft.com/office/drawing/2014/main" id="{F3BB0EB0-0818-AB70-6FDC-A9055B126F07}"/>
              </a:ext>
            </a:extLst>
          </p:cNvPr>
          <p:cNvSpPr txBox="1">
            <a:spLocks/>
          </p:cNvSpPr>
          <p:nvPr userDrawn="1"/>
        </p:nvSpPr>
        <p:spPr>
          <a:xfrm>
            <a:off x="11129963" y="6269015"/>
            <a:ext cx="65286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14FAAA-335B-684E-B15F-73083B824718}" type="slidenum">
              <a:rPr lang="en-GB" b="1" smtClean="0">
                <a:solidFill>
                  <a:schemeClr val="tx1"/>
                </a:solidFill>
              </a:rPr>
              <a:pPr/>
              <a:t>‹#›</a:t>
            </a:fld>
            <a:endParaRPr lang="en-GB" b="1">
              <a:solidFill>
                <a:schemeClr val="tx1"/>
              </a:solidFill>
            </a:endParaRPr>
          </a:p>
        </p:txBody>
      </p:sp>
      <p:sp>
        <p:nvSpPr>
          <p:cNvPr id="6" name="Picture Placeholder 3">
            <a:extLst>
              <a:ext uri="{FF2B5EF4-FFF2-40B4-BE49-F238E27FC236}">
                <a16:creationId xmlns:a16="http://schemas.microsoft.com/office/drawing/2014/main" id="{4628597B-1631-6083-D0AB-3F620DC2537C}"/>
              </a:ext>
            </a:extLst>
          </p:cNvPr>
          <p:cNvSpPr>
            <a:spLocks noGrp="1"/>
          </p:cNvSpPr>
          <p:nvPr>
            <p:ph type="pic" sz="quarter" idx="12" hasCustomPrompt="1"/>
          </p:nvPr>
        </p:nvSpPr>
        <p:spPr>
          <a:xfrm>
            <a:off x="6820370" y="547420"/>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7" name="Picture Placeholder 3">
            <a:extLst>
              <a:ext uri="{FF2B5EF4-FFF2-40B4-BE49-F238E27FC236}">
                <a16:creationId xmlns:a16="http://schemas.microsoft.com/office/drawing/2014/main" id="{FEE1B182-412E-0908-5A1A-5C11CC401BB9}"/>
              </a:ext>
            </a:extLst>
          </p:cNvPr>
          <p:cNvSpPr>
            <a:spLocks noGrp="1"/>
          </p:cNvSpPr>
          <p:nvPr>
            <p:ph type="pic" sz="quarter" idx="13" hasCustomPrompt="1"/>
          </p:nvPr>
        </p:nvSpPr>
        <p:spPr>
          <a:xfrm>
            <a:off x="6820370" y="3519056"/>
            <a:ext cx="3586609" cy="2881743"/>
          </a:xfrm>
          <a:solidFill>
            <a:schemeClr val="bg1">
              <a:lumMod val="85000"/>
            </a:schemeClr>
          </a:solidFill>
        </p:spPr>
        <p:txBody>
          <a:bodyPr anchor="ctr">
            <a:normAutofit/>
          </a:bodyPr>
          <a:lstStyle>
            <a:lvl1pPr marL="0" indent="0" algn="ctr">
              <a:buNone/>
              <a:defRPr sz="1600"/>
            </a:lvl1pPr>
          </a:lstStyle>
          <a:p>
            <a:r>
              <a:rPr lang="en-GB"/>
              <a:t>Add image here</a:t>
            </a:r>
          </a:p>
          <a:p>
            <a:endParaRPr lang="en-GB"/>
          </a:p>
          <a:p>
            <a:endParaRPr lang="en-GB"/>
          </a:p>
          <a:p>
            <a:endParaRPr lang="en-GB"/>
          </a:p>
        </p:txBody>
      </p:sp>
      <p:sp>
        <p:nvSpPr>
          <p:cNvPr id="12" name="Content Placeholder 2">
            <a:extLst>
              <a:ext uri="{FF2B5EF4-FFF2-40B4-BE49-F238E27FC236}">
                <a16:creationId xmlns:a16="http://schemas.microsoft.com/office/drawing/2014/main" id="{CF474211-511F-7EA9-DA1E-CDDA200A5A8D}"/>
              </a:ext>
            </a:extLst>
          </p:cNvPr>
          <p:cNvSpPr>
            <a:spLocks noGrp="1"/>
          </p:cNvSpPr>
          <p:nvPr>
            <p:ph idx="1" hasCustomPrompt="1"/>
          </p:nvPr>
        </p:nvSpPr>
        <p:spPr>
          <a:xfrm>
            <a:off x="408709" y="2514962"/>
            <a:ext cx="4962922" cy="3469627"/>
          </a:xfrm>
        </p:spPr>
        <p:txBody>
          <a:bodyPr lIns="0" tIns="0" rIns="0" bIns="0">
            <a:noAutofit/>
          </a:bodyPr>
          <a:lstStyle>
            <a:lvl1pPr marL="0" indent="0">
              <a:lnSpc>
                <a:spcPct val="100000"/>
              </a:lnSpc>
              <a:spcBef>
                <a:spcPts val="160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r>
              <a:rPr lang="en-GB">
                <a:solidFill>
                  <a:srgbClr val="17243D"/>
                </a:solidFill>
                <a:effectLst/>
                <a:latin typeface="Arial" panose="020B0604020202020204" pitchFamily="34" charset="0"/>
              </a:rPr>
              <a:t>Replace your text here.</a:t>
            </a:r>
          </a:p>
        </p:txBody>
      </p:sp>
      <p:sp>
        <p:nvSpPr>
          <p:cNvPr id="3" name="Footer Placeholder 4">
            <a:extLst>
              <a:ext uri="{FF2B5EF4-FFF2-40B4-BE49-F238E27FC236}">
                <a16:creationId xmlns:a16="http://schemas.microsoft.com/office/drawing/2014/main" id="{2AD6D0FD-1627-E5EE-C856-1A06C6516037}"/>
              </a:ext>
            </a:extLst>
          </p:cNvPr>
          <p:cNvSpPr>
            <a:spLocks noGrp="1"/>
          </p:cNvSpPr>
          <p:nvPr>
            <p:ph type="ftr" sz="quarter" idx="11"/>
          </p:nvPr>
        </p:nvSpPr>
        <p:spPr>
          <a:xfrm>
            <a:off x="409177" y="6086453"/>
            <a:ext cx="4962922" cy="365125"/>
          </a:xfrm>
        </p:spPr>
        <p:txBody>
          <a:bodyPr lIns="0" tIns="0" rIns="0" bIns="0">
            <a:normAutofit/>
          </a:bodyPr>
          <a:lstStyle>
            <a:lvl1pPr algn="l">
              <a:defRPr sz="1500">
                <a:solidFill>
                  <a:schemeClr val="tx1"/>
                </a:solidFill>
              </a:defRPr>
            </a:lvl1pPr>
          </a:lstStyle>
          <a:p>
            <a:r>
              <a:rPr lang="en-GB"/>
              <a:t>Presentation title</a:t>
            </a:r>
          </a:p>
        </p:txBody>
      </p:sp>
    </p:spTree>
    <p:extLst>
      <p:ext uri="{BB962C8B-B14F-4D97-AF65-F5344CB8AC3E}">
        <p14:creationId xmlns:p14="http://schemas.microsoft.com/office/powerpoint/2010/main" val="21946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47.xml"/><Relationship Id="rId7"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81368-58DE-45DE-C63B-E9682BB0DB3B}"/>
              </a:ext>
            </a:extLst>
          </p:cNvPr>
          <p:cNvSpPr>
            <a:spLocks noGrp="1"/>
          </p:cNvSpPr>
          <p:nvPr>
            <p:ph type="title"/>
          </p:nvPr>
        </p:nvSpPr>
        <p:spPr>
          <a:xfrm>
            <a:off x="409177" y="365125"/>
            <a:ext cx="10944623"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2BB7F5-AB11-B9AF-3486-27C2521F2AF6}"/>
              </a:ext>
            </a:extLst>
          </p:cNvPr>
          <p:cNvSpPr>
            <a:spLocks noGrp="1"/>
          </p:cNvSpPr>
          <p:nvPr>
            <p:ph type="body" idx="1"/>
          </p:nvPr>
        </p:nvSpPr>
        <p:spPr>
          <a:xfrm>
            <a:off x="409177" y="1825625"/>
            <a:ext cx="1094462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CD724-0A8F-5E72-02F2-6D86BCFEDCB5}"/>
              </a:ext>
            </a:extLst>
          </p:cNvPr>
          <p:cNvSpPr>
            <a:spLocks noGrp="1"/>
          </p:cNvSpPr>
          <p:nvPr>
            <p:ph type="dt" sz="half" idx="2"/>
          </p:nvPr>
        </p:nvSpPr>
        <p:spPr>
          <a:xfrm>
            <a:off x="409177" y="6356350"/>
            <a:ext cx="3172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D6672C41-001B-467F-23A6-9F37FE64A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p>
        </p:txBody>
      </p:sp>
      <p:sp>
        <p:nvSpPr>
          <p:cNvPr id="6" name="Slide Number Placeholder 5">
            <a:extLst>
              <a:ext uri="{FF2B5EF4-FFF2-40B4-BE49-F238E27FC236}">
                <a16:creationId xmlns:a16="http://schemas.microsoft.com/office/drawing/2014/main" id="{12E11BD3-D23F-A840-A05F-D8A4CCB40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E514FAAA-335B-684E-B15F-73083B824718}" type="slidenum">
              <a:rPr lang="en-GB" smtClean="0"/>
              <a:pPr/>
              <a:t>‹#›</a:t>
            </a:fld>
            <a:endParaRPr lang="en-GB"/>
          </a:p>
        </p:txBody>
      </p:sp>
    </p:spTree>
    <p:extLst>
      <p:ext uri="{BB962C8B-B14F-4D97-AF65-F5344CB8AC3E}">
        <p14:creationId xmlns:p14="http://schemas.microsoft.com/office/powerpoint/2010/main" val="257861817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61" r:id="rId3"/>
    <p:sldLayoutId id="2147483662" r:id="rId4"/>
    <p:sldLayoutId id="2147483663" r:id="rId5"/>
    <p:sldLayoutId id="2147483664" r:id="rId6"/>
    <p:sldLayoutId id="2147483650" r:id="rId7"/>
    <p:sldLayoutId id="2147483665" r:id="rId8"/>
    <p:sldLayoutId id="2147483666" r:id="rId9"/>
    <p:sldLayoutId id="2147483667" r:id="rId10"/>
    <p:sldLayoutId id="2147483674" r:id="rId11"/>
    <p:sldLayoutId id="2147483675" r:id="rId12"/>
    <p:sldLayoutId id="2147483676" r:id="rId13"/>
    <p:sldLayoutId id="2147483677" r:id="rId14"/>
    <p:sldLayoutId id="2147483669" r:id="rId15"/>
    <p:sldLayoutId id="2147483668" r:id="rId16"/>
    <p:sldLayoutId id="2147483670" r:id="rId17"/>
    <p:sldLayoutId id="2147483671" r:id="rId18"/>
    <p:sldLayoutId id="2147483673" r:id="rId19"/>
    <p:sldLayoutId id="2147483660"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D718BFC-B1A7-1990-2F08-3C3A1677AF38}"/>
              </a:ext>
            </a:extLst>
          </p:cNvPr>
          <p:cNvSpPr>
            <a:spLocks noGrp="1" noChangeArrowheads="1"/>
          </p:cNvSpPr>
          <p:nvPr>
            <p:ph type="body" idx="1"/>
          </p:nvPr>
        </p:nvSpPr>
        <p:spPr bwMode="auto">
          <a:xfrm>
            <a:off x="609600" y="1600200"/>
            <a:ext cx="11150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33795" name="Rectangle 3">
            <a:extLst>
              <a:ext uri="{FF2B5EF4-FFF2-40B4-BE49-F238E27FC236}">
                <a16:creationId xmlns:a16="http://schemas.microsoft.com/office/drawing/2014/main" id="{E032C0FB-3D82-E847-D52D-DB5E32534BD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endParaRPr lang="en-US" altLang="en-US"/>
          </a:p>
        </p:txBody>
      </p:sp>
      <p:sp>
        <p:nvSpPr>
          <p:cNvPr id="33796" name="Rectangle 4">
            <a:extLst>
              <a:ext uri="{FF2B5EF4-FFF2-40B4-BE49-F238E27FC236}">
                <a16:creationId xmlns:a16="http://schemas.microsoft.com/office/drawing/2014/main" id="{B2EC9D33-9211-76D7-290F-74C7BE396AC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altLang="en-US"/>
          </a:p>
        </p:txBody>
      </p:sp>
      <p:sp>
        <p:nvSpPr>
          <p:cNvPr id="33797" name="Rectangle 5">
            <a:extLst>
              <a:ext uri="{FF2B5EF4-FFF2-40B4-BE49-F238E27FC236}">
                <a16:creationId xmlns:a16="http://schemas.microsoft.com/office/drawing/2014/main" id="{1E9C048E-4D72-070C-9BD4-DBBC6B5DDA1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4ED6A1E-B135-4CBE-BE4B-BF8C4F7CDE22}" type="slidenum">
              <a:rPr lang="en-US" altLang="en-US"/>
              <a:pPr>
                <a:defRPr/>
              </a:pPr>
              <a:t>‹#›</a:t>
            </a:fld>
            <a:endParaRPr lang="en-US" altLang="en-US"/>
          </a:p>
        </p:txBody>
      </p:sp>
      <p:pic>
        <p:nvPicPr>
          <p:cNvPr id="2054" name="Picture 6">
            <a:extLst>
              <a:ext uri="{FF2B5EF4-FFF2-40B4-BE49-F238E27FC236}">
                <a16:creationId xmlns:a16="http://schemas.microsoft.com/office/drawing/2014/main" id="{5C2EC636-FAD2-98B0-248D-0853206879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0" y="1"/>
            <a:ext cx="12198351"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
            <a:extLst>
              <a:ext uri="{FF2B5EF4-FFF2-40B4-BE49-F238E27FC236}">
                <a16:creationId xmlns:a16="http://schemas.microsoft.com/office/drawing/2014/main" id="{EBB3AC98-528A-E2D9-011F-0B43A3D008B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2056" name="Picture 8">
            <a:extLst>
              <a:ext uri="{FF2B5EF4-FFF2-40B4-BE49-F238E27FC236}">
                <a16:creationId xmlns:a16="http://schemas.microsoft.com/office/drawing/2014/main" id="{2A4AB5CB-66C4-2CFF-458D-9A22E2521AE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49964"/>
            <a:ext cx="121920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2506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charset="0"/>
        </a:defRPr>
      </a:lvl2pPr>
      <a:lvl3pPr algn="l" rtl="0" eaLnBrk="0" fontAlgn="base" hangingPunct="0">
        <a:spcBef>
          <a:spcPct val="0"/>
        </a:spcBef>
        <a:spcAft>
          <a:spcPct val="0"/>
        </a:spcAft>
        <a:defRPr sz="4000" b="1">
          <a:solidFill>
            <a:schemeClr val="bg1"/>
          </a:solidFill>
          <a:latin typeface="Arial" charset="0"/>
        </a:defRPr>
      </a:lvl3pPr>
      <a:lvl4pPr algn="l" rtl="0" eaLnBrk="0" fontAlgn="base" hangingPunct="0">
        <a:spcBef>
          <a:spcPct val="0"/>
        </a:spcBef>
        <a:spcAft>
          <a:spcPct val="0"/>
        </a:spcAft>
        <a:defRPr sz="4000" b="1">
          <a:solidFill>
            <a:schemeClr val="bg1"/>
          </a:solidFill>
          <a:latin typeface="Arial" charset="0"/>
        </a:defRPr>
      </a:lvl4pPr>
      <a:lvl5pPr algn="l" rtl="0" eaLnBrk="0" fontAlgn="base" hangingPunct="0">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lr>
          <a:srgbClr val="669900"/>
        </a:buClr>
        <a:buSzPct val="130000"/>
        <a:buChar char="•"/>
        <a:defRPr sz="2800">
          <a:solidFill>
            <a:srgbClr val="330099"/>
          </a:solidFill>
          <a:latin typeface="+mn-lt"/>
          <a:ea typeface="+mn-ea"/>
          <a:cs typeface="+mn-cs"/>
        </a:defRPr>
      </a:lvl1pPr>
      <a:lvl2pPr marL="742950" indent="-285750" algn="l" rtl="0" eaLnBrk="0" fontAlgn="base" hangingPunct="0">
        <a:spcBef>
          <a:spcPct val="20000"/>
        </a:spcBef>
        <a:spcAft>
          <a:spcPct val="0"/>
        </a:spcAft>
        <a:buClr>
          <a:srgbClr val="669900"/>
        </a:buClr>
        <a:buFont typeface="Arial" panose="020B0604020202020204" pitchFamily="34" charset="0"/>
        <a:buChar char="–"/>
        <a:defRPr sz="2800">
          <a:solidFill>
            <a:srgbClr val="330099"/>
          </a:solidFill>
          <a:latin typeface="+mn-lt"/>
        </a:defRPr>
      </a:lvl2pPr>
      <a:lvl3pPr marL="1143000" indent="-228600" algn="l" rtl="0" eaLnBrk="0" fontAlgn="base" hangingPunct="0">
        <a:spcBef>
          <a:spcPct val="20000"/>
        </a:spcBef>
        <a:spcAft>
          <a:spcPct val="0"/>
        </a:spcAft>
        <a:buClr>
          <a:srgbClr val="669900"/>
        </a:buClr>
        <a:buChar char="•"/>
        <a:defRPr sz="2400">
          <a:solidFill>
            <a:srgbClr val="330099"/>
          </a:solidFill>
          <a:latin typeface="+mn-lt"/>
        </a:defRPr>
      </a:lvl3pPr>
      <a:lvl4pPr marL="1600200" indent="-228600" algn="l" rtl="0" eaLnBrk="0" fontAlgn="base" hangingPunct="0">
        <a:spcBef>
          <a:spcPct val="20000"/>
        </a:spcBef>
        <a:spcAft>
          <a:spcPct val="0"/>
        </a:spcAft>
        <a:buClr>
          <a:srgbClr val="669900"/>
        </a:buClr>
        <a:buFont typeface="Arial" panose="020B0604020202020204" pitchFamily="34" charset="0"/>
        <a:buChar char="–"/>
        <a:defRPr sz="2000">
          <a:solidFill>
            <a:srgbClr val="330099"/>
          </a:solidFill>
          <a:latin typeface="+mn-lt"/>
        </a:defRPr>
      </a:lvl4pPr>
      <a:lvl5pPr marL="2057400" indent="-228600" algn="l" rtl="0" eaLnBrk="0" fontAlgn="base" hangingPunct="0">
        <a:spcBef>
          <a:spcPct val="20000"/>
        </a:spcBef>
        <a:spcAft>
          <a:spcPct val="0"/>
        </a:spcAft>
        <a:buChar char="»"/>
        <a:defRPr sz="2000">
          <a:solidFill>
            <a:srgbClr val="330099"/>
          </a:solidFill>
          <a:latin typeface="+mn-lt"/>
        </a:defRPr>
      </a:lvl5pPr>
      <a:lvl6pPr marL="2514600" indent="-228600" algn="l" rtl="0" fontAlgn="base">
        <a:spcBef>
          <a:spcPct val="20000"/>
        </a:spcBef>
        <a:spcAft>
          <a:spcPct val="0"/>
        </a:spcAft>
        <a:buChar char="»"/>
        <a:defRPr sz="2000">
          <a:solidFill>
            <a:srgbClr val="330099"/>
          </a:solidFill>
          <a:latin typeface="+mn-lt"/>
        </a:defRPr>
      </a:lvl6pPr>
      <a:lvl7pPr marL="2971800" indent="-228600" algn="l" rtl="0" fontAlgn="base">
        <a:spcBef>
          <a:spcPct val="20000"/>
        </a:spcBef>
        <a:spcAft>
          <a:spcPct val="0"/>
        </a:spcAft>
        <a:buChar char="»"/>
        <a:defRPr sz="2000">
          <a:solidFill>
            <a:srgbClr val="330099"/>
          </a:solidFill>
          <a:latin typeface="+mn-lt"/>
        </a:defRPr>
      </a:lvl7pPr>
      <a:lvl8pPr marL="3429000" indent="-228600" algn="l" rtl="0" fontAlgn="base">
        <a:spcBef>
          <a:spcPct val="20000"/>
        </a:spcBef>
        <a:spcAft>
          <a:spcPct val="0"/>
        </a:spcAft>
        <a:buChar char="»"/>
        <a:defRPr sz="2000">
          <a:solidFill>
            <a:srgbClr val="330099"/>
          </a:solidFill>
          <a:latin typeface="+mn-lt"/>
        </a:defRPr>
      </a:lvl8pPr>
      <a:lvl9pPr marL="3886200" indent="-228600" algn="l" rtl="0" fontAlgn="base">
        <a:spcBef>
          <a:spcPct val="20000"/>
        </a:spcBef>
        <a:spcAft>
          <a:spcPct val="0"/>
        </a:spcAft>
        <a:buChar char="»"/>
        <a:defRPr sz="2000">
          <a:solidFill>
            <a:srgbClr val="33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E9AB26-E674-0993-D1AC-F0122A060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3C686E-3C24-84A6-5C64-5603EDE0B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20ECCF-E642-3324-F0E9-2447F6D3B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B0D5B-252F-4E79-AFF2-12920B0E19AF}" type="datetimeFigureOut">
              <a:rPr lang="en-GB" smtClean="0"/>
              <a:t>08/11/2023</a:t>
            </a:fld>
            <a:endParaRPr lang="en-GB"/>
          </a:p>
        </p:txBody>
      </p:sp>
      <p:sp>
        <p:nvSpPr>
          <p:cNvPr id="5" name="Footer Placeholder 4">
            <a:extLst>
              <a:ext uri="{FF2B5EF4-FFF2-40B4-BE49-F238E27FC236}">
                <a16:creationId xmlns:a16="http://schemas.microsoft.com/office/drawing/2014/main" id="{CC03FF9C-9C1E-4C1C-8923-E956B3229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321D9C-35FE-55B4-4FDF-4F388BF53F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4712C-9D58-4C82-8D9E-4620A12D395A}" type="slidenum">
              <a:rPr lang="en-GB" smtClean="0"/>
              <a:t>‹#›</a:t>
            </a:fld>
            <a:endParaRPr lang="en-GB"/>
          </a:p>
        </p:txBody>
      </p:sp>
      <p:sp>
        <p:nvSpPr>
          <p:cNvPr id="9" name="TextBox 8">
            <a:extLst>
              <a:ext uri="{FF2B5EF4-FFF2-40B4-BE49-F238E27FC236}">
                <a16:creationId xmlns:a16="http://schemas.microsoft.com/office/drawing/2014/main" id="{DB77D26D-1F3B-0BD0-FEF9-3519BE6ADC43}"/>
              </a:ext>
            </a:extLst>
          </p:cNvPr>
          <p:cNvSpPr txBox="1"/>
          <p:nvPr>
            <p:extLst>
              <p:ext uri="{1162E1C5-73C7-4A58-AE30-91384D911F3F}">
                <p184:classification xmlns:p184="http://schemas.microsoft.com/office/powerpoint/2018/4/main" val="hdr"/>
              </p:ext>
            </p:extLst>
          </p:nvPr>
        </p:nvSpPr>
        <p:spPr>
          <a:xfrm>
            <a:off x="63500" y="63500"/>
            <a:ext cx="585788" cy="182880"/>
          </a:xfrm>
          <a:prstGeom prst="rect">
            <a:avLst/>
          </a:prstGeom>
        </p:spPr>
        <p:txBody>
          <a:bodyPr horzOverflow="overflow" lIns="0" tIns="0" rIns="0" bIns="0">
            <a:spAutoFit/>
          </a:bodyPr>
          <a:lstStyle/>
          <a:p>
            <a:pPr algn="l"/>
            <a:r>
              <a:rPr lang="en-US" sz="1200">
                <a:solidFill>
                  <a:srgbClr val="0000FF"/>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BDE89E8D-9018-5E03-DA6A-2C1FE38AB955}"/>
              </a:ext>
            </a:extLst>
          </p:cNvPr>
          <p:cNvSpPr txBox="1"/>
          <p:nvPr>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0000FF"/>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366104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52458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up of a letter&#10;&#10;Description automatically generated">
            <a:extLst>
              <a:ext uri="{FF2B5EF4-FFF2-40B4-BE49-F238E27FC236}">
                <a16:creationId xmlns:a16="http://schemas.microsoft.com/office/drawing/2014/main" id="{6F0F97BA-927F-16C4-F29A-4A98EE99DE68}"/>
              </a:ext>
            </a:extLst>
          </p:cNvPr>
          <p:cNvPicPr>
            <a:picLocks noChangeAspect="1"/>
          </p:cNvPicPr>
          <p:nvPr userDrawn="1"/>
        </p:nvPicPr>
        <p:blipFill>
          <a:blip r:embed="rId4"/>
          <a:stretch>
            <a:fillRect/>
          </a:stretch>
        </p:blipFill>
        <p:spPr>
          <a:xfrm>
            <a:off x="0" y="0"/>
            <a:ext cx="4851974" cy="6858000"/>
          </a:xfrm>
          <a:prstGeom prst="rect">
            <a:avLst/>
          </a:prstGeom>
        </p:spPr>
      </p:pic>
      <p:pic>
        <p:nvPicPr>
          <p:cNvPr id="11" name="Picture 10">
            <a:extLst>
              <a:ext uri="{FF2B5EF4-FFF2-40B4-BE49-F238E27FC236}">
                <a16:creationId xmlns:a16="http://schemas.microsoft.com/office/drawing/2014/main" id="{0EAB4B02-2EB9-9C4C-5DF4-B85225AC72B6}"/>
              </a:ext>
            </a:extLst>
          </p:cNvPr>
          <p:cNvPicPr>
            <a:picLocks noChangeAspect="1"/>
          </p:cNvPicPr>
          <p:nvPr userDrawn="1"/>
        </p:nvPicPr>
        <p:blipFill>
          <a:blip r:embed="rId5"/>
          <a:stretch>
            <a:fillRect/>
          </a:stretch>
        </p:blipFill>
        <p:spPr>
          <a:xfrm>
            <a:off x="10048461" y="5676594"/>
            <a:ext cx="1732728" cy="1181405"/>
          </a:xfrm>
          <a:prstGeom prst="rect">
            <a:avLst/>
          </a:prstGeom>
        </p:spPr>
      </p:pic>
      <p:pic>
        <p:nvPicPr>
          <p:cNvPr id="2" name="Picture 1">
            <a:extLst>
              <a:ext uri="{FF2B5EF4-FFF2-40B4-BE49-F238E27FC236}">
                <a16:creationId xmlns:a16="http://schemas.microsoft.com/office/drawing/2014/main" id="{B8D83F0F-7E0A-F52E-25D5-5EBDEB3E3BDF}"/>
              </a:ext>
            </a:extLst>
          </p:cNvPr>
          <p:cNvPicPr>
            <a:picLocks noChangeAspect="1"/>
          </p:cNvPicPr>
          <p:nvPr userDrawn="1"/>
        </p:nvPicPr>
        <p:blipFill>
          <a:blip r:embed="rId6"/>
          <a:stretch>
            <a:fillRect/>
          </a:stretch>
        </p:blipFill>
        <p:spPr>
          <a:xfrm>
            <a:off x="8417755" y="1620108"/>
            <a:ext cx="2497070" cy="1352358"/>
          </a:xfrm>
          <a:prstGeom prst="rect">
            <a:avLst/>
          </a:prstGeom>
        </p:spPr>
      </p:pic>
    </p:spTree>
    <p:extLst>
      <p:ext uri="{BB962C8B-B14F-4D97-AF65-F5344CB8AC3E}">
        <p14:creationId xmlns:p14="http://schemas.microsoft.com/office/powerpoint/2010/main" val="677623114"/>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0245976-E7BE-444D-9C66-D8FBB9D7132A}" type="datetimeFigureOut">
              <a:rPr lang="en-US" smtClean="0"/>
              <a:t>11/8/2023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6F00B94-9C18-E648-9297-1E3F3259B640}" type="slidenum">
              <a:rPr lang="en-US" smtClean="0"/>
              <a:t>‹#›</a:t>
            </a:fld>
            <a:endParaRPr lang="en-US"/>
          </a:p>
        </p:txBody>
      </p:sp>
    </p:spTree>
    <p:extLst>
      <p:ext uri="{BB962C8B-B14F-4D97-AF65-F5344CB8AC3E}">
        <p14:creationId xmlns:p14="http://schemas.microsoft.com/office/powerpoint/2010/main" val="1860391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estyorks-ca.gov.uk/media/6573/employment-skills-framework-final.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www.westyorks-ca.gov.uk/all-news-and-blogs/mayor-of-west-yorkshire-launches-green-jobs-taskforce/" TargetMode="External"/><Relationship Id="rId4" Type="http://schemas.openxmlformats.org/officeDocument/2006/relationships/hyperlink" Target="https://www.westyorks-ca.gov.uk/media/5148/wyca-adult-education-budget-strategy-sept-20.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wybusiness-skills.com/business-support/skills-and-training/apprenticeship-levy-support/" TargetMode="External"/><Relationship Id="rId2" Type="http://schemas.openxmlformats.org/officeDocument/2006/relationships/hyperlink" Target="https://www.wybusiness-skills.com/business-support/skills-and-training/skills-support-for-business/" TargetMode="External"/><Relationship Id="rId1" Type="http://schemas.openxmlformats.org/officeDocument/2006/relationships/slideLayout" Target="../slideLayouts/slideLayout16.xml"/><Relationship Id="rId4" Type="http://schemas.openxmlformats.org/officeDocument/2006/relationships/hyperlink" Target="https://www.wybusiness-skills.com/business-support/start-up/enterprise-west-yorkshir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uturegoals.co.uk/education-and-careers-advice/adult-careers-support/"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https://www.wybusiness-skills.com/skills/the-schools-partnership-team/" TargetMode="External"/><Relationship Id="rId4" Type="http://schemas.openxmlformats.org/officeDocument/2006/relationships/hyperlink" Target="https://www.futuregoals.co.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uturegoals.co.uk/learn/free-adult-training-courses/skills-connect-training-courses/adult-education-budget/"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hyperlink" Target="https://www.westyorks-ca.gov.uk/growing-the-economy/business-and-skills/mathssupport/" TargetMode="External"/><Relationship Id="rId4" Type="http://schemas.openxmlformats.org/officeDocument/2006/relationships/hyperlink" Target="http://www.futuregoals.co.uk/learn/free-adult-training-courses/skills-connect-training-cours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cid:image001.jpg@01D71B12.28295E4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cid:image001.jpg@01D71B12.28295E4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hyperlink" Target="mailto:ukspfwestyorkshire@westyorks-ca.gov.uk" TargetMode="External"/><Relationship Id="rId3" Type="http://schemas.openxmlformats.org/officeDocument/2006/relationships/hyperlink" Target="https://www.westyorks-ca.gov.uk/media/11366/annex-a-budget-and-deliverables-v4.xlsx" TargetMode="External"/><Relationship Id="rId7" Type="http://schemas.openxmlformats.org/officeDocument/2006/relationships/hyperlink" Target="https://www.westyorks-ca.gov.uk/media/11370/annex-e-match-funding-form.docx"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hyperlink" Target="https://www.westyorks-ca.gov.uk/media/11369/annex-d-partners-supporting-the-project.docx" TargetMode="External"/><Relationship Id="rId5" Type="http://schemas.openxmlformats.org/officeDocument/2006/relationships/hyperlink" Target="https://www.westyorks-ca.gov.uk/media/11368/annex-c-equality-impact-assessment-v2.docx" TargetMode="External"/><Relationship Id="rId4" Type="http://schemas.openxmlformats.org/officeDocument/2006/relationships/hyperlink" Target="https://www.westyorks-ca.gov.uk/media/11367/annex-b-logic-model.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admin.westyorks-ca.gov.uk/media/10209/draft-ukspf-grant-agreement-final.docx"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mailto:ukspfwestyorkshire@westyorks-ca.gov.uk" TargetMode="External"/><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hyperlink" Target="mailto:UKSPFwestyorkshire@westyorks-ca.gov.uk"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gov.uk/government/publications/uk-shared-prosperity-fund-prospectus/uk-shared-prosperity-fund-prospectus" TargetMode="External"/><Relationship Id="rId3" Type="http://schemas.openxmlformats.org/officeDocument/2006/relationships/hyperlink" Target="https://admin.westyorks-ca.gov.uk/media/10213/full-application-guidance-final-170423.docx" TargetMode="External"/><Relationship Id="rId7" Type="http://schemas.openxmlformats.org/officeDocument/2006/relationships/hyperlink" Target="https://www.westyorks-ca.gov.uk/media/10510/west-yorkshire-investment-strategy-2021-2024.pdf" TargetMode="External"/><Relationship Id="rId2" Type="http://schemas.openxmlformats.org/officeDocument/2006/relationships/notesSlide" Target="../notesSlides/notesSlide66.xml"/><Relationship Id="rId1" Type="http://schemas.openxmlformats.org/officeDocument/2006/relationships/slideLayout" Target="../slideLayouts/slideLayout8.xml"/><Relationship Id="rId6" Type="http://schemas.openxmlformats.org/officeDocument/2006/relationships/hyperlink" Target="https://westyorks-ca.gov.uk/media/11314/ukspf-claim-forma2-clear-template_v0.xlsx" TargetMode="External"/><Relationship Id="rId5" Type="http://schemas.openxmlformats.org/officeDocument/2006/relationships/hyperlink" Target="https://admin.westyorks-ca.gov.uk/media/10209/draft-ukspf-grant-agreement-final.docx" TargetMode="External"/><Relationship Id="rId4" Type="http://schemas.openxmlformats.org/officeDocument/2006/relationships/hyperlink" Target="https://westyorks-ca.gov.uk/media/11313/ukspf-west-yorkshire-output-and-outcome-evidence-all-pillars-v3-150923-final-2.docx"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westyorks-ca.gov.uk/media/9600/core-ukspf-local-investment-plan-west-yorkshire.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hyperlink" Target="mailto:UKSPFwestyorkshire@westyorks-ca.gov.uk" TargetMode="Externa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68AF-D21A-16CD-C9F6-B6CA51C8747D}"/>
              </a:ext>
            </a:extLst>
          </p:cNvPr>
          <p:cNvSpPr>
            <a:spLocks noGrp="1"/>
          </p:cNvSpPr>
          <p:nvPr>
            <p:ph type="ctrTitle"/>
          </p:nvPr>
        </p:nvSpPr>
        <p:spPr>
          <a:xfrm>
            <a:off x="409177" y="2566827"/>
            <a:ext cx="5686823" cy="2157413"/>
          </a:xfrm>
        </p:spPr>
        <p:txBody>
          <a:bodyPr/>
          <a:lstStyle/>
          <a:p>
            <a:r>
              <a:rPr lang="en-GB"/>
              <a:t>UKSPF Pillar 3 Applicant Workshop</a:t>
            </a:r>
          </a:p>
        </p:txBody>
      </p:sp>
      <p:sp>
        <p:nvSpPr>
          <p:cNvPr id="5" name="Footer Placeholder 4">
            <a:extLst>
              <a:ext uri="{FF2B5EF4-FFF2-40B4-BE49-F238E27FC236}">
                <a16:creationId xmlns:a16="http://schemas.microsoft.com/office/drawing/2014/main" id="{2458EB98-CD2C-D6F0-4710-5330E47462B3}"/>
              </a:ext>
            </a:extLst>
          </p:cNvPr>
          <p:cNvSpPr>
            <a:spLocks noGrp="1"/>
          </p:cNvSpPr>
          <p:nvPr>
            <p:ph type="ftr" sz="quarter" idx="11"/>
          </p:nvPr>
        </p:nvSpPr>
        <p:spPr/>
        <p:txBody>
          <a:bodyPr/>
          <a:lstStyle/>
          <a:p>
            <a:r>
              <a:rPr lang="en-GB" sz="1800"/>
              <a:t>8</a:t>
            </a:r>
            <a:r>
              <a:rPr lang="en-GB" sz="1800" baseline="30000"/>
              <a:t>th</a:t>
            </a:r>
            <a:r>
              <a:rPr lang="en-GB" sz="1800"/>
              <a:t> November 2023 (14:30 – 16:30)</a:t>
            </a:r>
          </a:p>
        </p:txBody>
      </p:sp>
    </p:spTree>
    <p:extLst>
      <p:ext uri="{BB962C8B-B14F-4D97-AF65-F5344CB8AC3E}">
        <p14:creationId xmlns:p14="http://schemas.microsoft.com/office/powerpoint/2010/main" val="124280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Placeholder 7">
            <a:extLst>
              <a:ext uri="{FF2B5EF4-FFF2-40B4-BE49-F238E27FC236}">
                <a16:creationId xmlns:a16="http://schemas.microsoft.com/office/drawing/2014/main" id="{882E88B6-9124-9917-C31A-06DB1F4DC8BE}"/>
              </a:ext>
            </a:extLst>
          </p:cNvPr>
          <p:cNvGraphicFramePr>
            <a:graphicFrameLocks noGrp="1"/>
          </p:cNvGraphicFramePr>
          <p:nvPr>
            <p:ph type="tbl" sz="quarter" idx="12"/>
            <p:extLst>
              <p:ext uri="{D42A27DB-BD31-4B8C-83A1-F6EECF244321}">
                <p14:modId xmlns:p14="http://schemas.microsoft.com/office/powerpoint/2010/main" val="729888853"/>
              </p:ext>
            </p:extLst>
          </p:nvPr>
        </p:nvGraphicFramePr>
        <p:xfrm>
          <a:off x="421157" y="554355"/>
          <a:ext cx="11349685" cy="5669280"/>
        </p:xfrm>
        <a:graphic>
          <a:graphicData uri="http://schemas.openxmlformats.org/drawingml/2006/table">
            <a:tbl>
              <a:tblPr firstRow="1" bandRow="1">
                <a:tableStyleId>{69012ECD-51FC-41F1-AA8D-1B2483CD663E}</a:tableStyleId>
              </a:tblPr>
              <a:tblGrid>
                <a:gridCol w="681687">
                  <a:extLst>
                    <a:ext uri="{9D8B030D-6E8A-4147-A177-3AD203B41FA5}">
                      <a16:colId xmlns:a16="http://schemas.microsoft.com/office/drawing/2014/main" val="274889605"/>
                    </a:ext>
                  </a:extLst>
                </a:gridCol>
                <a:gridCol w="2037348">
                  <a:extLst>
                    <a:ext uri="{9D8B030D-6E8A-4147-A177-3AD203B41FA5}">
                      <a16:colId xmlns:a16="http://schemas.microsoft.com/office/drawing/2014/main" val="3512448548"/>
                    </a:ext>
                  </a:extLst>
                </a:gridCol>
                <a:gridCol w="3096126">
                  <a:extLst>
                    <a:ext uri="{9D8B030D-6E8A-4147-A177-3AD203B41FA5}">
                      <a16:colId xmlns:a16="http://schemas.microsoft.com/office/drawing/2014/main" val="227648572"/>
                    </a:ext>
                  </a:extLst>
                </a:gridCol>
                <a:gridCol w="2486526">
                  <a:extLst>
                    <a:ext uri="{9D8B030D-6E8A-4147-A177-3AD203B41FA5}">
                      <a16:colId xmlns:a16="http://schemas.microsoft.com/office/drawing/2014/main" val="3361854387"/>
                    </a:ext>
                  </a:extLst>
                </a:gridCol>
                <a:gridCol w="1636295">
                  <a:extLst>
                    <a:ext uri="{9D8B030D-6E8A-4147-A177-3AD203B41FA5}">
                      <a16:colId xmlns:a16="http://schemas.microsoft.com/office/drawing/2014/main" val="1299715543"/>
                    </a:ext>
                  </a:extLst>
                </a:gridCol>
                <a:gridCol w="1411703">
                  <a:extLst>
                    <a:ext uri="{9D8B030D-6E8A-4147-A177-3AD203B41FA5}">
                      <a16:colId xmlns:a16="http://schemas.microsoft.com/office/drawing/2014/main" val="2867261098"/>
                    </a:ext>
                  </a:extLst>
                </a:gridCol>
              </a:tblGrid>
              <a:tr h="223673">
                <a:tc>
                  <a:txBody>
                    <a:bodyPr/>
                    <a:lstStyle/>
                    <a:p>
                      <a:r>
                        <a:rPr lang="en-GB" sz="1400"/>
                        <a:t>Pillar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Lead Project Deliverer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Total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556184"/>
                  </a:ext>
                </a:extLst>
              </a:tr>
              <a:tr h="704694">
                <a:tc>
                  <a:txBody>
                    <a:bodyPr/>
                    <a:lstStyle/>
                    <a:p>
                      <a:pPr algn="ctr"/>
                      <a:r>
                        <a:rPr lang="en-GB" sz="14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l"/>
                      <a:r>
                        <a:rPr lang="en-GB" sz="1400"/>
                        <a:t>Interventions to encourage Businesses to export</a:t>
                      </a:r>
                      <a:endParaRPr lang="nl-NL"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Export for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Exemplas</a:t>
                      </a:r>
                      <a:endParaRPr lang="en-GB" sz="140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£1,090,297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£1,090,297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3775236730"/>
                  </a:ext>
                </a:extLst>
              </a:tr>
              <a:tr h="339176">
                <a:tc>
                  <a:txBody>
                    <a:bodyPr/>
                    <a:lstStyle/>
                    <a:p>
                      <a:pPr algn="ctr"/>
                      <a:r>
                        <a:rPr lang="en-GB" sz="14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t>Alternative Business Models pilot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Alternative Business West Yorkshire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TSL Kirklees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£499,958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£499,958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642769"/>
                  </a:ext>
                </a:extLst>
              </a:tr>
              <a:tr h="0">
                <a:tc rowSpan="6">
                  <a:txBody>
                    <a:bodyPr/>
                    <a:lstStyle/>
                    <a:p>
                      <a:pPr algn="ctr"/>
                      <a:endParaRPr lang="en-GB" sz="1400"/>
                    </a:p>
                    <a:p>
                      <a:pPr algn="ctr"/>
                      <a:endParaRPr lang="en-GB" sz="1400"/>
                    </a:p>
                    <a:p>
                      <a:pPr algn="ctr"/>
                      <a:endParaRPr lang="en-GB" sz="1400"/>
                    </a:p>
                    <a:p>
                      <a:pPr algn="ctr"/>
                      <a:endParaRPr lang="en-GB" sz="1400"/>
                    </a:p>
                    <a:p>
                      <a:pPr algn="ctr"/>
                      <a:r>
                        <a:rPr lang="en-GB" sz="14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6">
                  <a:txBody>
                    <a:bodyPr/>
                    <a:lstStyle/>
                    <a:p>
                      <a:pPr algn="l"/>
                      <a:endParaRPr lang="en-GB" sz="1400"/>
                    </a:p>
                    <a:p>
                      <a:pPr algn="l"/>
                      <a:endParaRPr lang="en-GB" sz="1400"/>
                    </a:p>
                    <a:p>
                      <a:pPr algn="l"/>
                      <a:endParaRPr lang="en-GB" sz="1400"/>
                    </a:p>
                    <a:p>
                      <a:pPr algn="l"/>
                      <a:endParaRPr lang="en-GB" sz="1400"/>
                    </a:p>
                    <a:p>
                      <a:pPr algn="l"/>
                      <a:r>
                        <a:rPr lang="en-GB" sz="1400"/>
                        <a:t>Innovation for Business Resilience and Growth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Good Growth 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Oxford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£1,585,000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6">
                  <a:txBody>
                    <a:bodyPr/>
                    <a:lstStyle/>
                    <a:p>
                      <a:pPr algn="ctr"/>
                      <a:endParaRPr lang="en-GB" sz="1400"/>
                    </a:p>
                    <a:p>
                      <a:pPr algn="ctr"/>
                      <a:endParaRPr lang="en-GB" sz="1400"/>
                    </a:p>
                    <a:p>
                      <a:pPr algn="ctr"/>
                      <a:endParaRPr lang="en-GB" sz="1400"/>
                    </a:p>
                    <a:p>
                      <a:pPr algn="ctr"/>
                      <a:endParaRPr lang="en-GB" sz="1400"/>
                    </a:p>
                    <a:p>
                      <a:pPr algn="ctr"/>
                      <a:r>
                        <a:rPr lang="en-GB" sz="1400"/>
                        <a:t>£</a:t>
                      </a:r>
                      <a:r>
                        <a:rPr lang="en-GB" sz="1400" b="0" i="0" u="none" strike="noStrike" noProof="0">
                          <a:latin typeface="Arial"/>
                        </a:rPr>
                        <a:t>9,826,057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2975620155"/>
                  </a:ext>
                </a:extLst>
              </a:tr>
              <a:tr h="201168">
                <a:tc vMerge="1">
                  <a:txBody>
                    <a:bodyPr/>
                    <a:lstStyle/>
                    <a:p>
                      <a:endParaRPr lang="en-GB"/>
                    </a:p>
                  </a:txBody>
                  <a:tcPr/>
                </a:tc>
                <a:tc vMerge="1">
                  <a:txBody>
                    <a:bodyPr/>
                    <a:lstStyle/>
                    <a:p>
                      <a:endParaRPr lang="en-GB"/>
                    </a:p>
                  </a:txBody>
                  <a:tcPr/>
                </a:tc>
                <a:tc>
                  <a:txBody>
                    <a:bodyPr/>
                    <a:lstStyle/>
                    <a:p>
                      <a:r>
                        <a:rPr lang="en-GB" sz="1400"/>
                        <a:t>Growing the Green Economy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The Growth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£508,305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2354631238"/>
                  </a:ext>
                </a:extLst>
              </a:tr>
              <a:tr h="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Innovation in Supply Chain West Yorkshire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RTC North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£644,493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3178605041"/>
                  </a:ext>
                </a:extLst>
              </a:tr>
              <a:tr h="0">
                <a:tc vMerge="1">
                  <a:txBody>
                    <a:bodyPr/>
                    <a:lstStyle/>
                    <a:p>
                      <a:endParaRPr lang="en-GB"/>
                    </a:p>
                  </a:txBody>
                  <a:tcPr/>
                </a:tc>
                <a:tc vMerge="1">
                  <a:txBody>
                    <a:bodyPr/>
                    <a:lstStyle/>
                    <a:p>
                      <a:endParaRPr lang="en-GB"/>
                    </a:p>
                  </a:txBody>
                  <a:tcPr/>
                </a:tc>
                <a:tc>
                  <a:txBody>
                    <a:bodyPr/>
                    <a:lstStyle/>
                    <a:p>
                      <a:r>
                        <a:rPr lang="en-GB" sz="1400"/>
                        <a:t>Inspire 2 Innovate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Exemplas</a:t>
                      </a:r>
                      <a:endParaRPr lang="en-GB" sz="140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£2,146,205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3397502707"/>
                  </a:ext>
                </a:extLst>
              </a:tr>
              <a:tr h="152400">
                <a:tc vMerge="1">
                  <a:txBody>
                    <a:bodyPr/>
                    <a:lstStyle/>
                    <a:p>
                      <a:endParaRPr lang="en-GB"/>
                    </a:p>
                  </a:txBody>
                  <a:tcPr/>
                </a:tc>
                <a:tc vMerge="1">
                  <a:txBody>
                    <a:bodyPr/>
                    <a:lstStyle/>
                    <a:p>
                      <a:endParaRPr lang="en-GB"/>
                    </a:p>
                  </a:txBody>
                  <a:tcPr/>
                </a:tc>
                <a:tc>
                  <a:txBody>
                    <a:bodyPr/>
                    <a:lstStyle/>
                    <a:p>
                      <a:r>
                        <a:rPr lang="en-GB" sz="1400"/>
                        <a:t>National Health Innovation Campus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University of Huddersfield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£3,801,175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1477192204"/>
                  </a:ext>
                </a:extLst>
              </a:tr>
              <a:tr h="152400">
                <a:tc vMerge="1">
                  <a:txBody>
                    <a:bodyPr/>
                    <a:lstStyle/>
                    <a:p>
                      <a:endParaRPr lang="en-GB"/>
                    </a:p>
                  </a:txBody>
                  <a:tcPr/>
                </a:tc>
                <a:tc vMerge="1">
                  <a:txBody>
                    <a:bodyPr/>
                    <a:lstStyle/>
                    <a:p>
                      <a:endParaRPr lang="en-GB"/>
                    </a:p>
                  </a:txBody>
                  <a:tcPr/>
                </a:tc>
                <a:tc>
                  <a:txBody>
                    <a:bodyPr/>
                    <a:lstStyle/>
                    <a:p>
                      <a:r>
                        <a:rPr lang="en-GB" sz="1400"/>
                        <a:t>Scientific Instrumentation for Business Leadership in Innovation and Growth (SIBLING)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University of Bradford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£1,140,879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extLst>
                  <a:ext uri="{0D108BD9-81ED-4DB2-BD59-A6C34878D82A}">
                    <a16:rowId xmlns:a16="http://schemas.microsoft.com/office/drawing/2014/main" val="3166896472"/>
                  </a:ext>
                </a:extLst>
              </a:tr>
              <a:tr h="334325">
                <a:tc>
                  <a:txBody>
                    <a:bodyPr/>
                    <a:lstStyle/>
                    <a:p>
                      <a:pPr algn="ctr"/>
                      <a:r>
                        <a:rPr lang="en-GB" sz="14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Employment West Yorkshire</a:t>
                      </a:r>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WYCA working in partnership with the 5 Councils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£4,000,000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£4,000,000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125936"/>
                  </a:ext>
                </a:extLst>
              </a:tr>
              <a:tr h="156894">
                <a:tc rowSpan="3">
                  <a:txBody>
                    <a:bodyPr/>
                    <a:lstStyle/>
                    <a:p>
                      <a:pPr algn="ctr"/>
                      <a:endParaRPr lang="en-GB" sz="1400"/>
                    </a:p>
                    <a:p>
                      <a:pPr algn="ctr"/>
                      <a:r>
                        <a:rPr lang="en-GB" sz="14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l"/>
                      <a:r>
                        <a:rPr lang="en-GB" sz="1400" b="1"/>
                        <a:t>Work and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3">
                  <a:txBody>
                    <a:bodyPr/>
                    <a:lstStyle/>
                    <a:p>
                      <a:r>
                        <a:rPr lang="en-GB" sz="1400" b="1" i="1"/>
                        <a:t>Subject to Invitation to Bid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a:t>Subject to Invitation to Bid</a:t>
                      </a:r>
                    </a:p>
                    <a:p>
                      <a:endParaRPr lang="en-GB"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b="1"/>
                        <a:t>£4,000,000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£10,000,000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3873090867"/>
                  </a:ext>
                </a:extLst>
              </a:tr>
              <a:tr h="156895">
                <a:tc vMerge="1">
                  <a:txBody>
                    <a:bodyPr/>
                    <a:lstStyle/>
                    <a:p>
                      <a:endParaRPr lang="en-GB"/>
                    </a:p>
                  </a:txBody>
                  <a:tcPr/>
                </a:tc>
                <a:tc>
                  <a:txBody>
                    <a:bodyPr/>
                    <a:lstStyle/>
                    <a:p>
                      <a:pPr algn="l"/>
                      <a:r>
                        <a:rPr lang="en-GB" sz="1400" b="1"/>
                        <a:t>Community Grants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tc vMerge="1">
                  <a:txBody>
                    <a:bodyPr/>
                    <a:lstStyle/>
                    <a:p>
                      <a:endParaRPr lang="en-GB"/>
                    </a:p>
                  </a:txBody>
                  <a:tcPr/>
                </a:tc>
                <a:tc>
                  <a:txBody>
                    <a:bodyPr/>
                    <a:lstStyle/>
                    <a:p>
                      <a:pPr algn="ctr"/>
                      <a:r>
                        <a:rPr lang="en-GB" sz="1400" b="1"/>
                        <a:t>£4,000,000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extLst>
                  <a:ext uri="{0D108BD9-81ED-4DB2-BD59-A6C34878D82A}">
                    <a16:rowId xmlns:a16="http://schemas.microsoft.com/office/drawing/2014/main" val="229873423"/>
                  </a:ext>
                </a:extLst>
              </a:tr>
              <a:tr h="0">
                <a:tc vMerge="1">
                  <a:txBody>
                    <a:bodyPr/>
                    <a:lstStyle/>
                    <a:p>
                      <a:endParaRPr lang="en-GB"/>
                    </a:p>
                  </a:txBody>
                  <a:tcPr/>
                </a:tc>
                <a:tc>
                  <a:txBody>
                    <a:bodyPr/>
                    <a:lstStyle/>
                    <a:p>
                      <a:pPr algn="l"/>
                      <a:r>
                        <a:rPr lang="en-GB" sz="1400" b="1"/>
                        <a:t>Youth Unemployment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tc vMerge="1">
                  <a:txBody>
                    <a:bodyPr/>
                    <a:lstStyle/>
                    <a:p>
                      <a:endParaRPr lang="en-GB"/>
                    </a:p>
                  </a:txBody>
                  <a:tcPr/>
                </a:tc>
                <a:tc>
                  <a:txBody>
                    <a:bodyPr/>
                    <a:lstStyle/>
                    <a:p>
                      <a:pPr algn="ctr"/>
                      <a:r>
                        <a:rPr lang="en-GB" sz="1400" b="1"/>
                        <a:t>£2,000,000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extLst>
                  <a:ext uri="{0D108BD9-81ED-4DB2-BD59-A6C34878D82A}">
                    <a16:rowId xmlns:a16="http://schemas.microsoft.com/office/drawing/2014/main" val="3269360620"/>
                  </a:ext>
                </a:extLst>
              </a:tr>
            </a:tbl>
          </a:graphicData>
        </a:graphic>
      </p:graphicFrame>
    </p:spTree>
    <p:extLst>
      <p:ext uri="{BB962C8B-B14F-4D97-AF65-F5344CB8AC3E}">
        <p14:creationId xmlns:p14="http://schemas.microsoft.com/office/powerpoint/2010/main" val="108109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Placeholder 7">
            <a:extLst>
              <a:ext uri="{FF2B5EF4-FFF2-40B4-BE49-F238E27FC236}">
                <a16:creationId xmlns:a16="http://schemas.microsoft.com/office/drawing/2014/main" id="{882E88B6-9124-9917-C31A-06DB1F4DC8BE}"/>
              </a:ext>
            </a:extLst>
          </p:cNvPr>
          <p:cNvGraphicFramePr>
            <a:graphicFrameLocks noGrp="1"/>
          </p:cNvGraphicFramePr>
          <p:nvPr>
            <p:ph type="tbl" sz="quarter" idx="12"/>
          </p:nvPr>
        </p:nvGraphicFramePr>
        <p:xfrm>
          <a:off x="421157" y="554355"/>
          <a:ext cx="11349685" cy="3413760"/>
        </p:xfrm>
        <a:graphic>
          <a:graphicData uri="http://schemas.openxmlformats.org/drawingml/2006/table">
            <a:tbl>
              <a:tblPr firstRow="1" bandRow="1">
                <a:tableStyleId>{69012ECD-51FC-41F1-AA8D-1B2483CD663E}</a:tableStyleId>
              </a:tblPr>
              <a:tblGrid>
                <a:gridCol w="681687">
                  <a:extLst>
                    <a:ext uri="{9D8B030D-6E8A-4147-A177-3AD203B41FA5}">
                      <a16:colId xmlns:a16="http://schemas.microsoft.com/office/drawing/2014/main" val="274889605"/>
                    </a:ext>
                  </a:extLst>
                </a:gridCol>
                <a:gridCol w="2037348">
                  <a:extLst>
                    <a:ext uri="{9D8B030D-6E8A-4147-A177-3AD203B41FA5}">
                      <a16:colId xmlns:a16="http://schemas.microsoft.com/office/drawing/2014/main" val="3512448548"/>
                    </a:ext>
                  </a:extLst>
                </a:gridCol>
                <a:gridCol w="3649714">
                  <a:extLst>
                    <a:ext uri="{9D8B030D-6E8A-4147-A177-3AD203B41FA5}">
                      <a16:colId xmlns:a16="http://schemas.microsoft.com/office/drawing/2014/main" val="227648572"/>
                    </a:ext>
                  </a:extLst>
                </a:gridCol>
                <a:gridCol w="1932938">
                  <a:extLst>
                    <a:ext uri="{9D8B030D-6E8A-4147-A177-3AD203B41FA5}">
                      <a16:colId xmlns:a16="http://schemas.microsoft.com/office/drawing/2014/main" val="3361854387"/>
                    </a:ext>
                  </a:extLst>
                </a:gridCol>
                <a:gridCol w="1636295">
                  <a:extLst>
                    <a:ext uri="{9D8B030D-6E8A-4147-A177-3AD203B41FA5}">
                      <a16:colId xmlns:a16="http://schemas.microsoft.com/office/drawing/2014/main" val="1299715543"/>
                    </a:ext>
                  </a:extLst>
                </a:gridCol>
                <a:gridCol w="1411703">
                  <a:extLst>
                    <a:ext uri="{9D8B030D-6E8A-4147-A177-3AD203B41FA5}">
                      <a16:colId xmlns:a16="http://schemas.microsoft.com/office/drawing/2014/main" val="2867261098"/>
                    </a:ext>
                  </a:extLst>
                </a:gridCol>
              </a:tblGrid>
              <a:tr h="223673">
                <a:tc>
                  <a:txBody>
                    <a:bodyPr/>
                    <a:lstStyle/>
                    <a:p>
                      <a:r>
                        <a:rPr lang="en-GB" sz="1400"/>
                        <a:t>Pillar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Lead Project Deliverer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Total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556184"/>
                  </a:ext>
                </a:extLst>
              </a:tr>
              <a:tr h="322373">
                <a:tc rowSpan="5">
                  <a:txBody>
                    <a:bodyPr/>
                    <a:lstStyle/>
                    <a:p>
                      <a:pPr algn="ctr"/>
                      <a:endParaRPr lang="en-GB" sz="1400"/>
                    </a:p>
                    <a:p>
                      <a:pPr algn="ctr"/>
                      <a:endParaRPr lang="en-GB" sz="1400"/>
                    </a:p>
                    <a:p>
                      <a:pPr algn="ctr"/>
                      <a:r>
                        <a:rPr lang="en-GB" sz="1400"/>
                        <a:t>1, 2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pPr algn="l"/>
                      <a:endParaRPr lang="en-GB" sz="1400"/>
                    </a:p>
                    <a:p>
                      <a:pPr algn="l"/>
                      <a:r>
                        <a:rPr lang="en-GB" sz="1400"/>
                        <a:t>Rural England Prosperity Fund (“Rural Fund”)</a:t>
                      </a:r>
                      <a:endParaRPr lang="nl-NL"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Business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endParaRPr lang="en-GB" sz="1400"/>
                    </a:p>
                    <a:p>
                      <a:endParaRPr lang="en-GB" sz="1400"/>
                    </a:p>
                    <a:p>
                      <a:r>
                        <a:rPr lang="en-GB" sz="1400"/>
                        <a:t>Led by WYCA as Lead Local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2">
                  <a:txBody>
                    <a:bodyPr/>
                    <a:lstStyle/>
                    <a:p>
                      <a:pPr algn="ctr"/>
                      <a:r>
                        <a:rPr lang="en-GB" sz="1400"/>
                        <a:t>£855,833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pPr algn="ctr"/>
                      <a:endParaRPr lang="en-GB" sz="1400"/>
                    </a:p>
                    <a:p>
                      <a:pPr algn="ctr"/>
                      <a:endParaRPr lang="en-GB" sz="1400"/>
                    </a:p>
                    <a:p>
                      <a:pPr algn="ctr"/>
                      <a:r>
                        <a:rPr lang="en-GB" sz="1400"/>
                        <a:t>£2,567,501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3775236730"/>
                  </a:ext>
                </a:extLst>
              </a:tr>
              <a:tr h="165307">
                <a:tc vMerge="1">
                  <a:txBody>
                    <a:bodyPr/>
                    <a:lstStyle/>
                    <a:p>
                      <a:endParaRPr lang="en-GB"/>
                    </a:p>
                  </a:txBody>
                  <a:tcPr/>
                </a:tc>
                <a:tc vMerge="1">
                  <a:txBody>
                    <a:bodyPr/>
                    <a:lstStyle/>
                    <a:p>
                      <a:endParaRPr lang="en-GB"/>
                    </a:p>
                  </a:txBody>
                  <a:tcPr/>
                </a:tc>
                <a:tc rowSpan="2">
                  <a:txBody>
                    <a:bodyPr/>
                    <a:lstStyle/>
                    <a:p>
                      <a:r>
                        <a:rPr lang="en-GB" sz="1400"/>
                        <a:t>Food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tc vMerge="1">
                  <a:txBody>
                    <a:bodyPr/>
                    <a:lstStyle/>
                    <a:p>
                      <a:pPr algn="ctr"/>
                      <a:endParaRPr lang="en-GB" sz="1400"/>
                    </a:p>
                  </a:txBody>
                  <a:tcPr>
                    <a:solidFill>
                      <a:srgbClr val="93B9B7"/>
                    </a:solidFill>
                  </a:tcPr>
                </a:tc>
                <a:tc vMerge="1">
                  <a:txBody>
                    <a:bodyPr/>
                    <a:lstStyle/>
                    <a:p>
                      <a:endParaRPr lang="en-GB"/>
                    </a:p>
                  </a:txBody>
                  <a:tcPr/>
                </a:tc>
                <a:extLst>
                  <a:ext uri="{0D108BD9-81ED-4DB2-BD59-A6C34878D82A}">
                    <a16:rowId xmlns:a16="http://schemas.microsoft.com/office/drawing/2014/main" val="3379104360"/>
                  </a:ext>
                </a:extLst>
              </a:tr>
              <a:tr h="0">
                <a:tc vMerge="1">
                  <a:txBody>
                    <a:bodyPr/>
                    <a:lstStyle/>
                    <a:p>
                      <a:endParaRPr lang="en-GB"/>
                    </a:p>
                  </a:txBody>
                  <a:tcPr/>
                </a:tc>
                <a:tc vMerge="1">
                  <a:txBody>
                    <a:bodyPr/>
                    <a:lstStyle/>
                    <a:p>
                      <a:endParaRPr lang="en-GB"/>
                    </a:p>
                  </a:txBody>
                  <a:tcPr/>
                </a:tc>
                <a:tc vMerge="1">
                  <a:txBody>
                    <a:bodyPr/>
                    <a:lstStyle/>
                    <a:p>
                      <a:r>
                        <a:rPr lang="en-GB" sz="1400"/>
                        <a:t>Food Processing</a:t>
                      </a:r>
                      <a:endParaRPr lang="en-GB"/>
                    </a:p>
                  </a:txBody>
                  <a:tcPr>
                    <a:solidFill>
                      <a:srgbClr val="93B9B7"/>
                    </a:solidFill>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£855,833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extLst>
                  <a:ext uri="{0D108BD9-81ED-4DB2-BD59-A6C34878D82A}">
                    <a16:rowId xmlns:a16="http://schemas.microsoft.com/office/drawing/2014/main" val="2261660535"/>
                  </a:ext>
                </a:extLst>
              </a:tr>
              <a:tr h="0">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Visitor Economy / Tourism Infrastructure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34602627"/>
                  </a:ext>
                </a:extLst>
              </a:tr>
              <a:tr h="23881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£855,835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a:p>
                  </a:txBody>
                  <a:tcPr/>
                </a:tc>
                <a:extLst>
                  <a:ext uri="{0D108BD9-81ED-4DB2-BD59-A6C34878D82A}">
                    <a16:rowId xmlns:a16="http://schemas.microsoft.com/office/drawing/2014/main" val="2174844573"/>
                  </a:ext>
                </a:extLst>
              </a:tr>
              <a:tr h="0">
                <a:tc rowSpan="3">
                  <a:txBody>
                    <a:bodyPr/>
                    <a:lstStyle/>
                    <a:p>
                      <a:pPr algn="ctr"/>
                      <a:endParaRPr lang="en-GB" sz="1400"/>
                    </a:p>
                    <a:p>
                      <a:pPr algn="ctr"/>
                      <a:r>
                        <a:rPr lang="en-GB" sz="140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endParaRPr lang="en-GB" sz="1400"/>
                    </a:p>
                    <a:p>
                      <a:pPr algn="l"/>
                      <a:r>
                        <a:rPr lang="en-GB" sz="1400"/>
                        <a:t>Multiply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Strand 1 - Individual Focused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GB" sz="1400"/>
                        <a:t>Led by WYCA as Lead Local Authority – delivered by WY councils, colleges and some training providers</a:t>
                      </a:r>
                    </a:p>
                    <a:p>
                      <a:endParaRPr lang="en-GB" sz="1400"/>
                    </a:p>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£4,900,000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£11,300,000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642769"/>
                  </a:ext>
                </a:extLst>
              </a:tr>
              <a:tr h="191741">
                <a:tc vMerge="1">
                  <a:txBody>
                    <a:bodyPr/>
                    <a:lstStyle/>
                    <a:p>
                      <a:endParaRPr lang="en-GB"/>
                    </a:p>
                  </a:txBody>
                  <a:tcPr/>
                </a:tc>
                <a:tc vMerge="1">
                  <a:txBody>
                    <a:bodyPr/>
                    <a:lstStyle/>
                    <a:p>
                      <a:endParaRPr lang="en-GB"/>
                    </a:p>
                  </a:txBody>
                  <a:tcPr/>
                </a:tc>
                <a:tc>
                  <a:txBody>
                    <a:bodyPr/>
                    <a:lstStyle/>
                    <a:p>
                      <a:r>
                        <a:rPr lang="en-GB" sz="1400"/>
                        <a:t>Strand 2 - Business Focussed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a:r>
                        <a:rPr lang="en-GB" sz="1400"/>
                        <a:t>£3,000,000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926331261"/>
                  </a:ext>
                </a:extLst>
              </a:tr>
              <a:tr h="304800">
                <a:tc vMerge="1">
                  <a:txBody>
                    <a:bodyPr/>
                    <a:lstStyle/>
                    <a:p>
                      <a:endParaRPr lang="en-GB"/>
                    </a:p>
                  </a:txBody>
                  <a:tcPr/>
                </a:tc>
                <a:tc vMerge="1">
                  <a:txBody>
                    <a:bodyPr/>
                    <a:lstStyle/>
                    <a:p>
                      <a:endParaRPr lang="en-GB"/>
                    </a:p>
                  </a:txBody>
                  <a:tcPr/>
                </a:tc>
                <a:tc>
                  <a:txBody>
                    <a:bodyPr/>
                    <a:lstStyle/>
                    <a:p>
                      <a:r>
                        <a:rPr lang="en-GB" sz="1400"/>
                        <a:t>Strand 3 - Capacity 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ctr"/>
                      <a:r>
                        <a:rPr lang="en-GB" sz="1400"/>
                        <a:t>£3,400,000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772018258"/>
                  </a:ext>
                </a:extLst>
              </a:tr>
            </a:tbl>
          </a:graphicData>
        </a:graphic>
      </p:graphicFrame>
      <p:graphicFrame>
        <p:nvGraphicFramePr>
          <p:cNvPr id="2" name="Table Placeholder 7">
            <a:extLst>
              <a:ext uri="{FF2B5EF4-FFF2-40B4-BE49-F238E27FC236}">
                <a16:creationId xmlns:a16="http://schemas.microsoft.com/office/drawing/2014/main" id="{4908EB49-671C-90B1-A407-B07340D998F6}"/>
              </a:ext>
            </a:extLst>
          </p:cNvPr>
          <p:cNvGraphicFramePr>
            <a:graphicFrameLocks/>
          </p:cNvGraphicFramePr>
          <p:nvPr>
            <p:extLst>
              <p:ext uri="{D42A27DB-BD31-4B8C-83A1-F6EECF244321}">
                <p14:modId xmlns:p14="http://schemas.microsoft.com/office/powerpoint/2010/main" val="3748410480"/>
              </p:ext>
            </p:extLst>
          </p:nvPr>
        </p:nvGraphicFramePr>
        <p:xfrm>
          <a:off x="421157" y="3772088"/>
          <a:ext cx="11349685" cy="2018549"/>
        </p:xfrm>
        <a:graphic>
          <a:graphicData uri="http://schemas.openxmlformats.org/drawingml/2006/table">
            <a:tbl>
              <a:tblPr firstRow="1" bandRow="1">
                <a:tableStyleId>{69012ECD-51FC-41F1-AA8D-1B2483CD663E}</a:tableStyleId>
              </a:tblPr>
              <a:tblGrid>
                <a:gridCol w="9937982">
                  <a:extLst>
                    <a:ext uri="{9D8B030D-6E8A-4147-A177-3AD203B41FA5}">
                      <a16:colId xmlns:a16="http://schemas.microsoft.com/office/drawing/2014/main" val="274889605"/>
                    </a:ext>
                  </a:extLst>
                </a:gridCol>
                <a:gridCol w="1411703">
                  <a:extLst>
                    <a:ext uri="{9D8B030D-6E8A-4147-A177-3AD203B41FA5}">
                      <a16:colId xmlns:a16="http://schemas.microsoft.com/office/drawing/2014/main" val="2867261098"/>
                    </a:ext>
                  </a:extLst>
                </a:gridCol>
              </a:tblGrid>
              <a:tr h="289135">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Total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556184"/>
                  </a:ext>
                </a:extLst>
              </a:tr>
              <a:tr h="440931">
                <a:tc>
                  <a:txBody>
                    <a:bodyPr/>
                    <a:lstStyle/>
                    <a:p>
                      <a:pPr algn="r"/>
                      <a:r>
                        <a:rPr lang="en-GB" sz="1400"/>
                        <a:t>‘Core’ USKPF Funding for Delivery</a:t>
                      </a:r>
                    </a:p>
                    <a:p>
                      <a:pPr algn="r"/>
                      <a:r>
                        <a:rPr lang="en-GB" sz="1050" i="1"/>
                        <a:t>NB: £407,537 remains from Pillar 2 Open Calls to be combined with any uncommitted from Pillar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£65,282,762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3775236730"/>
                  </a:ext>
                </a:extLst>
              </a:tr>
              <a:tr h="334529">
                <a:tc>
                  <a:txBody>
                    <a:bodyPr/>
                    <a:lstStyle/>
                    <a:p>
                      <a:pPr algn="r"/>
                      <a:r>
                        <a:rPr lang="en-GB" sz="1400"/>
                        <a:t>‘Core’ Admin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 £2,720,115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794153"/>
                  </a:ext>
                </a:extLst>
              </a:tr>
              <a:tr h="289135">
                <a:tc>
                  <a:txBody>
                    <a:bodyPr/>
                    <a:lstStyle/>
                    <a:p>
                      <a:pPr algn="r"/>
                      <a:r>
                        <a:rPr lang="en-GB" sz="1400"/>
                        <a:t>Rural Fund and Multiply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£13,867,501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466642769"/>
                  </a:ext>
                </a:extLst>
              </a:tr>
              <a:tr h="289135">
                <a:tc>
                  <a:txBody>
                    <a:bodyPr/>
                    <a:lstStyle/>
                    <a:p>
                      <a:pPr algn="r"/>
                      <a:r>
                        <a:rPr lang="en-GB" sz="1400"/>
                        <a:t>Multiply Admin 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£1,183,679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445517"/>
                  </a:ext>
                </a:extLst>
              </a:tr>
              <a:tr h="289135">
                <a:tc>
                  <a:txBody>
                    <a:bodyPr/>
                    <a:lstStyle/>
                    <a:p>
                      <a:pPr algn="r"/>
                      <a:r>
                        <a:rPr lang="en-GB" sz="1400" b="1"/>
                        <a:t>Total UKSPF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£83,054,057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66743440"/>
                  </a:ext>
                </a:extLst>
              </a:tr>
            </a:tbl>
          </a:graphicData>
        </a:graphic>
      </p:graphicFrame>
    </p:spTree>
    <p:extLst>
      <p:ext uri="{BB962C8B-B14F-4D97-AF65-F5344CB8AC3E}">
        <p14:creationId xmlns:p14="http://schemas.microsoft.com/office/powerpoint/2010/main" val="1597976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a:xfrm>
            <a:off x="409176" y="3302540"/>
            <a:ext cx="5686823" cy="2157413"/>
          </a:xfrm>
        </p:spPr>
        <p:txBody>
          <a:bodyPr/>
          <a:lstStyle/>
          <a:p>
            <a:r>
              <a:rPr lang="en-GB"/>
              <a:t>Strategic Context</a:t>
            </a:r>
            <a:br>
              <a:rPr lang="en-GB"/>
            </a:br>
            <a:br>
              <a:rPr lang="en-GB"/>
            </a:br>
            <a:r>
              <a:rPr lang="en-GB" sz="1800"/>
              <a:t>Michelle Burton (Head of Employment and Skills)</a:t>
            </a: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12</a:t>
            </a:fld>
            <a:endParaRPr lang="en-GB"/>
          </a:p>
        </p:txBody>
      </p:sp>
    </p:spTree>
    <p:extLst>
      <p:ext uri="{BB962C8B-B14F-4D97-AF65-F5344CB8AC3E}">
        <p14:creationId xmlns:p14="http://schemas.microsoft.com/office/powerpoint/2010/main" val="391257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8" y="406422"/>
            <a:ext cx="8168761" cy="729384"/>
          </a:xfrm>
        </p:spPr>
        <p:txBody>
          <a:bodyPr/>
          <a:lstStyle/>
          <a:p>
            <a:r>
              <a:rPr lang="en-GB"/>
              <a:t>Key strategies</a:t>
            </a:r>
            <a:endParaRPr lang="en-GB" b="0">
              <a:highlight>
                <a:srgbClr val="FFFF00"/>
              </a:highlight>
            </a:endParaRP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8707" y="1135806"/>
            <a:ext cx="8168761" cy="4950647"/>
          </a:xfrm>
        </p:spPr>
        <p:txBody>
          <a:bodyPr/>
          <a:lstStyle/>
          <a:p>
            <a:r>
              <a:rPr lang="en-GB" sz="1700"/>
              <a:t>Key strategies specific to this Invitation to Bid: </a:t>
            </a:r>
          </a:p>
          <a:p>
            <a:pPr marL="285750" indent="-285750">
              <a:buFont typeface="Arial" panose="020B0604020202020204" pitchFamily="34" charset="0"/>
              <a:buChar char="•"/>
            </a:pPr>
            <a:r>
              <a:rPr lang="en-GB" sz="1700">
                <a:hlinkClick r:id="rId3"/>
              </a:rPr>
              <a:t>Employment and Skills Framework</a:t>
            </a:r>
            <a:r>
              <a:rPr lang="en-GB" sz="1700"/>
              <a:t>: vision and priorities for employment and skills.</a:t>
            </a:r>
          </a:p>
          <a:p>
            <a:pPr marL="285750" indent="-285750">
              <a:buFont typeface="Arial" panose="020B0604020202020204" pitchFamily="34" charset="0"/>
              <a:buChar char="•"/>
            </a:pPr>
            <a:r>
              <a:rPr lang="en-GB" sz="1700">
                <a:hlinkClick r:id="rId4"/>
              </a:rPr>
              <a:t>Adult Education Budget Strategy</a:t>
            </a:r>
            <a:r>
              <a:rPr lang="en-GB" sz="1700"/>
              <a:t>: strengths, opportunities, challenges, and priorities for the Adult Education Budget (AEB).</a:t>
            </a:r>
          </a:p>
          <a:p>
            <a:pPr marL="285750" indent="-285750">
              <a:buFont typeface="Arial" panose="020B0604020202020204" pitchFamily="34" charset="0"/>
              <a:buChar char="•"/>
            </a:pPr>
            <a:r>
              <a:rPr lang="en-GB" sz="1700">
                <a:hlinkClick r:id="rId5"/>
              </a:rPr>
              <a:t>Mayor of West Yorkshire launches Green Jobs Taskforce</a:t>
            </a:r>
            <a:r>
              <a:rPr lang="en-GB" sz="1700"/>
              <a:t>: group of business, education, and training experts to review the landscape for green jobs and skills in West Yorkshire</a:t>
            </a:r>
          </a:p>
          <a:p>
            <a:pPr marL="285750" indent="-285750">
              <a:buFont typeface="Arial" panose="020B0604020202020204" pitchFamily="34" charset="0"/>
              <a:buChar char="•"/>
            </a:pPr>
            <a:r>
              <a:rPr lang="en-GB" sz="1700">
                <a:hlinkClick r:id="rId5"/>
              </a:rPr>
              <a:t>Digital Skills Plan</a:t>
            </a:r>
            <a:r>
              <a:rPr lang="en-GB" sz="1700"/>
              <a:t>: vision and ambitions for digital employment and skills</a:t>
            </a:r>
            <a:r>
              <a:rPr lang="en-GB" sz="1800"/>
              <a:t>.</a:t>
            </a:r>
          </a:p>
        </p:txBody>
      </p:sp>
    </p:spTree>
    <p:extLst>
      <p:ext uri="{BB962C8B-B14F-4D97-AF65-F5344CB8AC3E}">
        <p14:creationId xmlns:p14="http://schemas.microsoft.com/office/powerpoint/2010/main" val="389460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lorful infographics with text and images&#10;&#10;Description automatically generated">
            <a:extLst>
              <a:ext uri="{FF2B5EF4-FFF2-40B4-BE49-F238E27FC236}">
                <a16:creationId xmlns:a16="http://schemas.microsoft.com/office/drawing/2014/main" id="{B3C98822-8449-2873-D0D4-5C6719044EC3}"/>
              </a:ext>
            </a:extLst>
          </p:cNvPr>
          <p:cNvPicPr>
            <a:picLocks noGrp="1" noChangeAspect="1"/>
          </p:cNvPicPr>
          <p:nvPr>
            <p:ph type="pic" sz="quarter" idx="12"/>
          </p:nvPr>
        </p:nvPicPr>
        <p:blipFill rotWithShape="1">
          <a:blip r:embed="rId3"/>
          <a:srcRect/>
          <a:stretch/>
        </p:blipFill>
        <p:spPr>
          <a:xfrm>
            <a:off x="20" y="10"/>
            <a:ext cx="12191980" cy="6857990"/>
          </a:xfrm>
          <a:noFill/>
        </p:spPr>
      </p:pic>
    </p:spTree>
    <p:extLst>
      <p:ext uri="{BB962C8B-B14F-4D97-AF65-F5344CB8AC3E}">
        <p14:creationId xmlns:p14="http://schemas.microsoft.com/office/powerpoint/2010/main" val="333077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C5FC8-D973-4CC8-7992-ED01B2178C52}"/>
              </a:ext>
            </a:extLst>
          </p:cNvPr>
          <p:cNvSpPr>
            <a:spLocks noGrp="1"/>
          </p:cNvSpPr>
          <p:nvPr>
            <p:ph type="title"/>
          </p:nvPr>
        </p:nvSpPr>
        <p:spPr>
          <a:xfrm>
            <a:off x="424814" y="284503"/>
            <a:ext cx="11675746" cy="507364"/>
          </a:xfrm>
        </p:spPr>
        <p:txBody>
          <a:bodyPr>
            <a:noAutofit/>
          </a:bodyPr>
          <a:lstStyle/>
          <a:p>
            <a:pPr>
              <a:spcAft>
                <a:spcPts val="800"/>
              </a:spcAft>
            </a:pPr>
            <a:r>
              <a:rPr lang="en-GB" sz="2400" b="1" kern="100" spc="75">
                <a:solidFill>
                  <a:srgbClr val="15243D"/>
                </a:solidFill>
                <a:effectLst/>
                <a:latin typeface="Arial" panose="020B0604020202020204" pitchFamily="34" charset="0"/>
                <a:ea typeface="Times New Roman" panose="02020603050405020304" pitchFamily="18" charset="0"/>
                <a:cs typeface="Times New Roman" panose="02020603050405020304" pitchFamily="18" charset="0"/>
              </a:rPr>
              <a:t>Businesses</a:t>
            </a:r>
            <a:br>
              <a:rPr lang="en-GB" sz="2400" b="0" kern="100" spc="75">
                <a:effectLst/>
                <a:latin typeface="Calibri" panose="020F0502020204030204" pitchFamily="34" charset="0"/>
                <a:ea typeface="Times New Roman" panose="02020603050405020304" pitchFamily="18" charset="0"/>
                <a:cs typeface="Times New Roman" panose="02020603050405020304" pitchFamily="18" charset="0"/>
              </a:rPr>
            </a:br>
            <a:r>
              <a:rPr lang="en-GB" sz="2000" b="0">
                <a:effectLst/>
                <a:latin typeface="Arial" panose="020B0604020202020204" pitchFamily="34" charset="0"/>
                <a:ea typeface="Calibri" panose="020F0502020204030204" pitchFamily="34" charset="0"/>
              </a:rPr>
              <a:t>Lead Officer – Skills for Business Manager – Danielle Hutchings (from Dec 2023)</a:t>
            </a:r>
            <a:r>
              <a:rPr lang="en-GB" sz="2000" b="0">
                <a:effectLst/>
              </a:rPr>
              <a:t> </a:t>
            </a:r>
            <a:endParaRPr lang="en-GB" sz="2000" b="0"/>
          </a:p>
        </p:txBody>
      </p:sp>
      <p:graphicFrame>
        <p:nvGraphicFramePr>
          <p:cNvPr id="6" name="Table Placeholder 5">
            <a:extLst>
              <a:ext uri="{FF2B5EF4-FFF2-40B4-BE49-F238E27FC236}">
                <a16:creationId xmlns:a16="http://schemas.microsoft.com/office/drawing/2014/main" id="{BF1F75A7-862E-22CD-02BD-5422A5156C52}"/>
              </a:ext>
            </a:extLst>
          </p:cNvPr>
          <p:cNvGraphicFramePr>
            <a:graphicFrameLocks noGrp="1"/>
          </p:cNvGraphicFramePr>
          <p:nvPr>
            <p:ph type="tbl" sz="quarter" idx="12"/>
            <p:extLst>
              <p:ext uri="{D42A27DB-BD31-4B8C-83A1-F6EECF244321}">
                <p14:modId xmlns:p14="http://schemas.microsoft.com/office/powerpoint/2010/main" val="1992919111"/>
              </p:ext>
            </p:extLst>
          </p:nvPr>
        </p:nvGraphicFramePr>
        <p:xfrm>
          <a:off x="420687" y="1111633"/>
          <a:ext cx="11350626" cy="5222672"/>
        </p:xfrm>
        <a:graphic>
          <a:graphicData uri="http://schemas.openxmlformats.org/drawingml/2006/table">
            <a:tbl>
              <a:tblPr firstRow="1" bandRow="1">
                <a:tableStyleId>{69012ECD-51FC-41F1-AA8D-1B2483CD663E}</a:tableStyleId>
              </a:tblPr>
              <a:tblGrid>
                <a:gridCol w="1929676">
                  <a:extLst>
                    <a:ext uri="{9D8B030D-6E8A-4147-A177-3AD203B41FA5}">
                      <a16:colId xmlns:a16="http://schemas.microsoft.com/office/drawing/2014/main" val="4289288418"/>
                    </a:ext>
                  </a:extLst>
                </a:gridCol>
                <a:gridCol w="2349128">
                  <a:extLst>
                    <a:ext uri="{9D8B030D-6E8A-4147-A177-3AD203B41FA5}">
                      <a16:colId xmlns:a16="http://schemas.microsoft.com/office/drawing/2014/main" val="804312013"/>
                    </a:ext>
                  </a:extLst>
                </a:gridCol>
                <a:gridCol w="2032651">
                  <a:extLst>
                    <a:ext uri="{9D8B030D-6E8A-4147-A177-3AD203B41FA5}">
                      <a16:colId xmlns:a16="http://schemas.microsoft.com/office/drawing/2014/main" val="2739769563"/>
                    </a:ext>
                  </a:extLst>
                </a:gridCol>
                <a:gridCol w="5039171">
                  <a:extLst>
                    <a:ext uri="{9D8B030D-6E8A-4147-A177-3AD203B41FA5}">
                      <a16:colId xmlns:a16="http://schemas.microsoft.com/office/drawing/2014/main" val="2053887436"/>
                    </a:ext>
                  </a:extLst>
                </a:gridCol>
              </a:tblGrid>
              <a:tr h="255002">
                <a:tc gridSpan="4">
                  <a:txBody>
                    <a:bodyPr/>
                    <a:lstStyle/>
                    <a:p>
                      <a:pPr algn="ctr"/>
                      <a:endParaRPr lang="en-GB" sz="1200" b="1">
                        <a:solidFill>
                          <a:srgbClr val="15243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solidFill>
                      <a:srgbClr val="15243D"/>
                    </a:solidFill>
                  </a:tcPr>
                </a:tc>
                <a:tc hMerge="1">
                  <a:txBody>
                    <a:bodyPr/>
                    <a:lstStyle/>
                    <a:p>
                      <a:pPr algn="ct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978871"/>
                  </a:ext>
                </a:extLst>
              </a:tr>
              <a:tr h="1301337">
                <a:tc>
                  <a:txBody>
                    <a:bodyPr/>
                    <a:lstStyle/>
                    <a:p>
                      <a:pPr algn="ctr"/>
                      <a:r>
                        <a:rPr lang="en-GB" sz="1200" b="1" kern="100">
                          <a:solidFill>
                            <a:srgbClr val="15243D"/>
                          </a:solidFill>
                          <a:effectLst/>
                          <a:latin typeface="Arial" panose="020B0604020202020204" pitchFamily="34" charset="0"/>
                          <a:ea typeface="Calibri" panose="020F0502020204030204" pitchFamily="34" charset="0"/>
                          <a:cs typeface="Arial" panose="020B0604020202020204" pitchFamily="34" charset="0"/>
                        </a:rPr>
                        <a:t>Skills Support for Businesses</a:t>
                      </a:r>
                      <a:r>
                        <a:rPr lang="en-GB" sz="1200" kern="100">
                          <a:solidFill>
                            <a:srgbClr val="15243D"/>
                          </a:solidFill>
                          <a:effectLst/>
                          <a:latin typeface="Arial" panose="020B0604020202020204" pitchFamily="34" charset="0"/>
                          <a:ea typeface="Calibri" panose="020F0502020204030204" pitchFamily="34" charset="0"/>
                          <a:cs typeface="Arial" panose="020B0604020202020204" pitchFamily="34" charset="0"/>
                        </a:rPr>
                        <a:t> </a:t>
                      </a:r>
                    </a:p>
                    <a:p>
                      <a:pPr algn="ctr"/>
                      <a:r>
                        <a:rPr lang="en-GB" sz="1200" kern="100">
                          <a:solidFill>
                            <a:schemeClr val="tx1"/>
                          </a:solidFill>
                          <a:effectLst/>
                          <a:latin typeface="Arial" panose="020B0604020202020204" pitchFamily="34" charset="0"/>
                          <a:ea typeface="Calibri" panose="020F0502020204030204" pitchFamily="34" charset="0"/>
                          <a:cs typeface="Arial" panose="020B0604020202020204" pitchFamily="34" charset="0"/>
                        </a:rPr>
                        <a:t>(locally based advisory service)</a:t>
                      </a:r>
                      <a:endParaRPr lang="en-GB" sz="1200" kern="100">
                        <a:solidFill>
                          <a:schemeClr val="tx1"/>
                        </a:solidFill>
                        <a:effectLst/>
                        <a:latin typeface="Arial" panose="020B0604020202020204" pitchFamily="34" charset="0"/>
                        <a:ea typeface="Calibri" panose="020F0502020204030204" pitchFamily="34" charset="0"/>
                        <a:cs typeface="Times New Roman (Body CS)"/>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kern="1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1200" kern="100">
                          <a:solidFill>
                            <a:srgbClr val="000000"/>
                          </a:solidFill>
                          <a:effectLst/>
                          <a:latin typeface="Arial" panose="020B0604020202020204" pitchFamily="34" charset="0"/>
                          <a:ea typeface="Calibri" panose="020F0502020204030204" pitchFamily="34" charset="0"/>
                          <a:cs typeface="Arial" panose="020B0604020202020204" pitchFamily="34" charset="0"/>
                        </a:rPr>
                        <a:t>8 Business Skills Advisers supporting businesses to create a talent pipeline through impartial diagnostic approach fully integrated with wider business support offer. </a:t>
                      </a:r>
                      <a:endParaRPr lang="en-GB" sz="1200" kern="100">
                        <a:effectLst/>
                        <a:latin typeface="Arial" panose="020B0604020202020204" pitchFamily="34" charset="0"/>
                        <a:ea typeface="Calibri" panose="020F0502020204030204" pitchFamily="34" charset="0"/>
                        <a:cs typeface="Times New Roman (Body CS)"/>
                      </a:endParaRPr>
                    </a:p>
                    <a:p>
                      <a:r>
                        <a:rPr lang="en-GB" sz="1200" kern="100">
                          <a:effectLst/>
                          <a:latin typeface="Arial" panose="020B0604020202020204" pitchFamily="34" charset="0"/>
                          <a:ea typeface="Calibri" panose="020F0502020204030204" pitchFamily="34" charset="0"/>
                          <a:cs typeface="Arial" panose="020B0604020202020204" pitchFamily="34" charset="0"/>
                        </a:rPr>
                        <a:t> </a:t>
                      </a:r>
                      <a:endParaRPr lang="en-GB" sz="1200" kern="100">
                        <a:effectLst/>
                        <a:latin typeface="Arial" panose="020B0604020202020204" pitchFamily="34" charset="0"/>
                        <a:ea typeface="Calibri" panose="020F0502020204030204" pitchFamily="34" charset="0"/>
                        <a:cs typeface="Times New Roman (Body CS)"/>
                      </a:endParaRPr>
                    </a:p>
                    <a:p>
                      <a:r>
                        <a:rPr lang="en-GB" sz="1200" u="sng" kern="10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Skills Support for Business - West Yorkshire Business and Skills Support (wybusiness-skills.com)</a:t>
                      </a:r>
                      <a:endParaRPr lang="en-GB" sz="1200" kern="100">
                        <a:effectLst/>
                        <a:latin typeface="Arial" panose="020B0604020202020204" pitchFamily="34" charset="0"/>
                        <a:ea typeface="Calibri" panose="020F0502020204030204" pitchFamily="34" charset="0"/>
                        <a:cs typeface="Times New Roman (Body 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200" b="1">
                          <a:solidFill>
                            <a:srgbClr val="15243D"/>
                          </a:solidFill>
                        </a:rPr>
                        <a:t>Apprenticeship Levy Transfer Service</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 </a:t>
                      </a:r>
                    </a:p>
                    <a:p>
                      <a:r>
                        <a:rPr lang="en-GB" sz="1200">
                          <a:hlinkClick r:id="rId3"/>
                        </a:rPr>
                        <a:t>Apprenticeship Levy Support - West Yorkshire Business and Skills Support (wybusiness-skills.com) </a:t>
                      </a:r>
                      <a:endParaRPr lang="en-GB" sz="1200"/>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490871"/>
                  </a:ext>
                </a:extLst>
              </a:tr>
              <a:tr h="683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15243D"/>
                          </a:solidFill>
                        </a:rPr>
                        <a:t>Funding for Businesses </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kern="1200">
                          <a:solidFill>
                            <a:schemeClr val="tx1"/>
                          </a:solidFill>
                          <a:effectLst/>
                          <a:latin typeface="+mn-lt"/>
                          <a:ea typeface="+mn-ea"/>
                          <a:cs typeface="+mn-cs"/>
                        </a:rPr>
                        <a:t>£1.5m for green skills/digital transformation – to be developed </a:t>
                      </a:r>
                    </a:p>
                    <a:p>
                      <a:r>
                        <a:rPr lang="en-GB" sz="1200" kern="1200">
                          <a:solidFill>
                            <a:schemeClr val="tx1"/>
                          </a:solidFill>
                          <a:effectLst/>
                          <a:latin typeface="+mn-lt"/>
                          <a:ea typeface="+mn-ea"/>
                          <a:cs typeface="+mn-cs"/>
                        </a:rPr>
                        <a:t> </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15243D"/>
                          </a:solidFill>
                        </a:rPr>
                        <a:t>Enterprise West Yorkshire</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a:solidFill>
                          <a:srgbClr val="15243D"/>
                        </a:solidFill>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Inspires and helps people from all backgrounds across West Yorkshire start a business. The programme is available until October 2024 and offers three support packages determined by where person is in their start-up journey, from exploring self-employment as a career option to guidance and training to develop business ideas and set up a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a:hlinkClick r:id="rId4"/>
                        </a:rPr>
                        <a:t>FREE support to explore, plan and launch a business in West Yorkshire - West Yorkshire Business and Skills Support (wybusiness-skills.com) </a:t>
                      </a:r>
                      <a:endParaRPr lang="en-GB" sz="120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385771"/>
                  </a:ext>
                </a:extLst>
              </a:tr>
              <a:tr h="833552">
                <a:tc>
                  <a:txBody>
                    <a:bodyPr/>
                    <a:lstStyle/>
                    <a:p>
                      <a:pPr algn="ctr"/>
                      <a:r>
                        <a:rPr lang="en-GB" sz="1200" b="1">
                          <a:solidFill>
                            <a:srgbClr val="15243D"/>
                          </a:solidFill>
                        </a:rPr>
                        <a:t>Mayoral Graduate Pilot</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To be commissioned Autumn 2023</a:t>
                      </a:r>
                    </a:p>
                    <a:p>
                      <a:endParaRPr lang="en-GB" sz="1200"/>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a:solidFill>
                          <a:srgbClr val="15243D"/>
                        </a:solidFill>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856915"/>
                  </a:ext>
                </a:extLst>
              </a:tr>
            </a:tbl>
          </a:graphicData>
        </a:graphic>
      </p:graphicFrame>
    </p:spTree>
    <p:extLst>
      <p:ext uri="{BB962C8B-B14F-4D97-AF65-F5344CB8AC3E}">
        <p14:creationId xmlns:p14="http://schemas.microsoft.com/office/powerpoint/2010/main" val="298108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C5FC8-D973-4CC8-7992-ED01B2178C52}"/>
              </a:ext>
            </a:extLst>
          </p:cNvPr>
          <p:cNvSpPr>
            <a:spLocks noGrp="1"/>
          </p:cNvSpPr>
          <p:nvPr>
            <p:ph type="title"/>
          </p:nvPr>
        </p:nvSpPr>
        <p:spPr>
          <a:xfrm>
            <a:off x="424814" y="284503"/>
            <a:ext cx="11675746" cy="507364"/>
          </a:xfrm>
        </p:spPr>
        <p:txBody>
          <a:bodyPr>
            <a:noAutofit/>
          </a:bodyPr>
          <a:lstStyle/>
          <a:p>
            <a:pPr>
              <a:spcAft>
                <a:spcPts val="800"/>
              </a:spcAft>
            </a:pPr>
            <a:r>
              <a:rPr lang="en-GB" sz="2400" b="1" kern="100" spc="75">
                <a:solidFill>
                  <a:srgbClr val="15243D"/>
                </a:solidFill>
                <a:effectLst/>
                <a:ea typeface="Times New Roman" panose="02020603050405020304" pitchFamily="18" charset="0"/>
                <a:cs typeface="Times New Roman" panose="02020603050405020304" pitchFamily="18" charset="0"/>
              </a:rPr>
              <a:t>Careers and Employment</a:t>
            </a:r>
            <a:br>
              <a:rPr lang="en-GB" sz="2400" b="1" kern="100" spc="75">
                <a:solidFill>
                  <a:srgbClr val="15243D"/>
                </a:solidFill>
                <a:effectLst/>
                <a:ea typeface="Times New Roman" panose="02020603050405020304" pitchFamily="18" charset="0"/>
                <a:cs typeface="Times New Roman" panose="02020603050405020304" pitchFamily="18" charset="0"/>
              </a:rPr>
            </a:br>
            <a:r>
              <a:rPr lang="en-GB" sz="2000" b="0" kern="100" spc="75">
                <a:effectLst/>
                <a:ea typeface="Times New Roman" panose="02020603050405020304" pitchFamily="18" charset="0"/>
                <a:cs typeface="Times New Roman" panose="02020603050405020304" pitchFamily="18" charset="0"/>
              </a:rPr>
              <a:t>Lead Officers – Employment Support Manager – Anna Myers and School Partnerships Manager – Danielle </a:t>
            </a:r>
            <a:r>
              <a:rPr lang="en-GB" sz="2000" b="0" kern="100" spc="75" err="1">
                <a:effectLst/>
                <a:ea typeface="Times New Roman" panose="02020603050405020304" pitchFamily="18" charset="0"/>
                <a:cs typeface="Times New Roman" panose="02020603050405020304" pitchFamily="18" charset="0"/>
              </a:rPr>
              <a:t>Choma</a:t>
            </a:r>
            <a:br>
              <a:rPr lang="en-GB" sz="2000" b="1" kern="100" spc="75">
                <a:effectLst/>
                <a:ea typeface="Times New Roman" panose="02020603050405020304" pitchFamily="18" charset="0"/>
                <a:cs typeface="Times New Roman" panose="02020603050405020304" pitchFamily="18" charset="0"/>
              </a:rPr>
            </a:br>
            <a:endParaRPr lang="en-GB" sz="2000" b="0"/>
          </a:p>
        </p:txBody>
      </p:sp>
      <p:graphicFrame>
        <p:nvGraphicFramePr>
          <p:cNvPr id="6" name="Table Placeholder 5">
            <a:extLst>
              <a:ext uri="{FF2B5EF4-FFF2-40B4-BE49-F238E27FC236}">
                <a16:creationId xmlns:a16="http://schemas.microsoft.com/office/drawing/2014/main" id="{BF1F75A7-862E-22CD-02BD-5422A5156C52}"/>
              </a:ext>
            </a:extLst>
          </p:cNvPr>
          <p:cNvGraphicFramePr>
            <a:graphicFrameLocks noGrp="1"/>
          </p:cNvGraphicFramePr>
          <p:nvPr>
            <p:ph type="tbl" sz="quarter" idx="12"/>
            <p:extLst>
              <p:ext uri="{D42A27DB-BD31-4B8C-83A1-F6EECF244321}">
                <p14:modId xmlns:p14="http://schemas.microsoft.com/office/powerpoint/2010/main" val="1550139015"/>
              </p:ext>
            </p:extLst>
          </p:nvPr>
        </p:nvGraphicFramePr>
        <p:xfrm>
          <a:off x="420687" y="1298475"/>
          <a:ext cx="11119298" cy="5065617"/>
        </p:xfrm>
        <a:graphic>
          <a:graphicData uri="http://schemas.openxmlformats.org/drawingml/2006/table">
            <a:tbl>
              <a:tblPr firstRow="1" bandRow="1">
                <a:tableStyleId>{69012ECD-51FC-41F1-AA8D-1B2483CD663E}</a:tableStyleId>
              </a:tblPr>
              <a:tblGrid>
                <a:gridCol w="1806947">
                  <a:extLst>
                    <a:ext uri="{9D8B030D-6E8A-4147-A177-3AD203B41FA5}">
                      <a16:colId xmlns:a16="http://schemas.microsoft.com/office/drawing/2014/main" val="4289288418"/>
                    </a:ext>
                  </a:extLst>
                </a:gridCol>
                <a:gridCol w="4357992">
                  <a:extLst>
                    <a:ext uri="{9D8B030D-6E8A-4147-A177-3AD203B41FA5}">
                      <a16:colId xmlns:a16="http://schemas.microsoft.com/office/drawing/2014/main" val="804312013"/>
                    </a:ext>
                  </a:extLst>
                </a:gridCol>
                <a:gridCol w="1400783">
                  <a:extLst>
                    <a:ext uri="{9D8B030D-6E8A-4147-A177-3AD203B41FA5}">
                      <a16:colId xmlns:a16="http://schemas.microsoft.com/office/drawing/2014/main" val="2739769563"/>
                    </a:ext>
                  </a:extLst>
                </a:gridCol>
                <a:gridCol w="3553576">
                  <a:extLst>
                    <a:ext uri="{9D8B030D-6E8A-4147-A177-3AD203B41FA5}">
                      <a16:colId xmlns:a16="http://schemas.microsoft.com/office/drawing/2014/main" val="2053887436"/>
                    </a:ext>
                  </a:extLst>
                </a:gridCol>
              </a:tblGrid>
              <a:tr h="255002">
                <a:tc gridSpan="4">
                  <a:txBody>
                    <a:bodyPr/>
                    <a:lstStyle/>
                    <a:p>
                      <a:pPr algn="ctr">
                        <a:lnSpc>
                          <a:spcPct val="100000"/>
                        </a:lnSpc>
                      </a:pPr>
                      <a:endParaRPr lang="en-GB" sz="1100" b="1">
                        <a:solidFill>
                          <a:srgbClr val="15243D"/>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solidFill>
                      <a:srgbClr val="15243D"/>
                    </a:solidFill>
                  </a:tcPr>
                </a:tc>
                <a:tc hMerge="1">
                  <a:txBody>
                    <a:bodyPr/>
                    <a:lstStyle/>
                    <a:p>
                      <a:pPr algn="ctr"/>
                      <a:endParaRPr lang="en-GB"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978871"/>
                  </a:ext>
                </a:extLst>
              </a:tr>
              <a:tr h="1301337">
                <a:tc>
                  <a:txBody>
                    <a:bodyPr/>
                    <a:lstStyle/>
                    <a:p>
                      <a:pPr algn="ctr">
                        <a:lnSpc>
                          <a:spcPct val="100000"/>
                        </a:lnSpc>
                      </a:pPr>
                      <a:r>
                        <a:rPr lang="en-GB" sz="1400" b="1" kern="100">
                          <a:solidFill>
                            <a:srgbClr val="15243D"/>
                          </a:solidFill>
                          <a:effectLst/>
                          <a:latin typeface="+mn-lt"/>
                          <a:ea typeface="Calibri" panose="020F0502020204030204" pitchFamily="34" charset="0"/>
                          <a:cs typeface="Arial" panose="020B0604020202020204" pitchFamily="34" charset="0"/>
                        </a:rPr>
                        <a:t>Employment West Yorkshire </a:t>
                      </a:r>
                      <a:endParaRPr lang="en-GB" sz="1400" kern="100">
                        <a:solidFill>
                          <a:srgbClr val="15243D"/>
                        </a:solidFill>
                        <a:effectLst/>
                        <a:latin typeface="+mn-lt"/>
                        <a:ea typeface="Calibri" panose="020F0502020204030204" pitchFamily="34" charset="0"/>
                        <a:cs typeface="Times New Roman (Body CS)"/>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kern="1200">
                          <a:solidFill>
                            <a:schemeClr val="tx1"/>
                          </a:solidFill>
                          <a:effectLst/>
                          <a:latin typeface="+mn-lt"/>
                          <a:ea typeface="+mn-ea"/>
                          <a:cs typeface="+mn-cs"/>
                        </a:rPr>
                        <a:t>Employment </a:t>
                      </a:r>
                      <a:r>
                        <a:rPr lang="en-GB" sz="1400" kern="1200">
                          <a:solidFill>
                            <a:schemeClr val="tx1"/>
                          </a:solidFill>
                          <a:effectLst/>
                          <a:latin typeface="+mn-lt"/>
                          <a:ea typeface="+mn-ea"/>
                          <a:cs typeface="+mn-cs"/>
                        </a:rPr>
                        <a:t>support delivered in partnership with LAs.</a:t>
                      </a:r>
                    </a:p>
                    <a:p>
                      <a:pPr>
                        <a:lnSpc>
                          <a:spcPct val="100000"/>
                        </a:lnSpc>
                      </a:pPr>
                      <a:r>
                        <a:rPr lang="en-GB" sz="1400" kern="1200">
                          <a:solidFill>
                            <a:schemeClr val="tx1"/>
                          </a:solidFill>
                          <a:effectLst/>
                          <a:latin typeface="+mn-lt"/>
                          <a:ea typeface="+mn-ea"/>
                          <a:cs typeface="+mn-cs"/>
                        </a:rPr>
                        <a:t>  </a:t>
                      </a:r>
                    </a:p>
                    <a:p>
                      <a:pPr>
                        <a:lnSpc>
                          <a:spcPct val="100000"/>
                        </a:lnSpc>
                      </a:pPr>
                      <a:r>
                        <a:rPr lang="en-GB" sz="1400" u="sng" kern="1200">
                          <a:solidFill>
                            <a:schemeClr val="tx1"/>
                          </a:solidFill>
                          <a:effectLst/>
                          <a:latin typeface="+mn-lt"/>
                          <a:ea typeface="+mn-ea"/>
                          <a:cs typeface="+mn-cs"/>
                          <a:hlinkClick r:id="rId3"/>
                        </a:rPr>
                        <a:t>futuregoals.co.uk/education-and-careers-advice/adult-careers-support/</a:t>
                      </a:r>
                      <a:r>
                        <a:rPr lang="en-GB" sz="1400">
                          <a:effectLst/>
                        </a:rPr>
                        <a:t> </a:t>
                      </a:r>
                      <a:endParaRPr lang="en-GB" sz="1400" kern="100">
                        <a:effectLst/>
                        <a:latin typeface="+mn-lt"/>
                        <a:ea typeface="Calibri" panose="020F0502020204030204" pitchFamily="34" charset="0"/>
                        <a:cs typeface="Times New Roman (Body 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00">
                          <a:solidFill>
                            <a:srgbClr val="15243D"/>
                          </a:solidFill>
                          <a:effectLst/>
                          <a:latin typeface="Arial" panose="020B0604020202020204" pitchFamily="34" charset="0"/>
                          <a:ea typeface="Calibri" panose="020F0502020204030204" pitchFamily="34" charset="0"/>
                          <a:cs typeface="Arial" panose="020B0604020202020204" pitchFamily="34" charset="0"/>
                        </a:rPr>
                        <a:t>Digital and Green Careers</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b="0" kern="1200">
                          <a:solidFill>
                            <a:schemeClr val="tx1"/>
                          </a:solidFill>
                          <a:effectLst/>
                          <a:latin typeface="+mn-lt"/>
                          <a:ea typeface="+mn-ea"/>
                          <a:cs typeface="+mn-cs"/>
                        </a:rPr>
                        <a:t>Resources for</a:t>
                      </a:r>
                      <a:r>
                        <a:rPr lang="en-GB" sz="1400" kern="1200">
                          <a:solidFill>
                            <a:schemeClr val="tx1"/>
                          </a:solidFill>
                          <a:effectLst/>
                          <a:latin typeface="+mn-lt"/>
                          <a:ea typeface="+mn-ea"/>
                          <a:cs typeface="+mn-cs"/>
                        </a:rPr>
                        <a:t> primary and secondary schools to be commissioned (spec to be developed from autumn 2023)</a:t>
                      </a:r>
                    </a:p>
                    <a:p>
                      <a:r>
                        <a:rPr lang="en-GB" sz="1400" kern="1200">
                          <a:solidFill>
                            <a:schemeClr val="tx1"/>
                          </a:solidFill>
                          <a:effectLst/>
                          <a:latin typeface="+mn-lt"/>
                          <a:ea typeface="+mn-ea"/>
                          <a:cs typeface="+mn-cs"/>
                        </a:rPr>
                        <a:t> </a:t>
                      </a: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490871"/>
                  </a:ext>
                </a:extLst>
              </a:tr>
              <a:tr h="683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5243D"/>
                          </a:solidFill>
                          <a:latin typeface="+mn-lt"/>
                        </a:rPr>
                        <a:t>Digital Inclusion </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br>
                        <a:rPr lang="en-GB" sz="1400" kern="10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GB" sz="1400" kern="100">
                          <a:solidFill>
                            <a:srgbClr val="000000"/>
                          </a:solidFill>
                          <a:effectLst/>
                          <a:latin typeface="Arial" panose="020B0604020202020204" pitchFamily="34" charset="0"/>
                          <a:ea typeface="Calibri" panose="020F0502020204030204" pitchFamily="34" charset="0"/>
                          <a:cs typeface="Arial" panose="020B0604020202020204" pitchFamily="34" charset="0"/>
                        </a:rPr>
                        <a:t>Capacity building in community orgs to deliver basic digital skills. Delivery via LAs from Jan 2024. </a:t>
                      </a:r>
                    </a:p>
                    <a:p>
                      <a:pPr>
                        <a:lnSpc>
                          <a:spcPct val="100000"/>
                        </a:lnSpc>
                      </a:pPr>
                      <a:r>
                        <a:rPr lang="en-GB" sz="1400" i="1" kern="1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1400" i="1" kern="100">
                        <a:effectLst/>
                        <a:latin typeface="Arial" panose="020B0604020202020204" pitchFamily="34" charset="0"/>
                        <a:ea typeface="Calibri" panose="020F0502020204030204" pitchFamily="34" charset="0"/>
                        <a:cs typeface="Times New Roman (Body 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5243D"/>
                          </a:solidFill>
                          <a:latin typeface="+mn-lt"/>
                        </a:rPr>
                        <a:t>Futuregoals</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a:solidFill>
                            <a:schemeClr val="tx1"/>
                          </a:solidFill>
                          <a:effectLst/>
                          <a:latin typeface="+mn-lt"/>
                          <a:ea typeface="+mn-ea"/>
                          <a:cs typeface="+mn-cs"/>
                        </a:rPr>
                        <a:t>All-age careers platform with careers resources and landing pages for adult skills provision</a:t>
                      </a:r>
                    </a:p>
                    <a:p>
                      <a:r>
                        <a:rPr lang="en-GB" sz="1400" kern="1200">
                          <a:solidFill>
                            <a:schemeClr val="tx1"/>
                          </a:solidFill>
                          <a:effectLst/>
                          <a:latin typeface="+mn-lt"/>
                          <a:ea typeface="+mn-ea"/>
                          <a:cs typeface="+mn-cs"/>
                        </a:rPr>
                        <a:t> </a:t>
                      </a:r>
                    </a:p>
                    <a:p>
                      <a:r>
                        <a:rPr lang="en-GB" sz="1400" kern="1200">
                          <a:solidFill>
                            <a:schemeClr val="tx1"/>
                          </a:solidFill>
                          <a:effectLst/>
                          <a:latin typeface="+mn-lt"/>
                          <a:ea typeface="+mn-ea"/>
                          <a:cs typeface="+mn-cs"/>
                        </a:rPr>
                        <a:t> </a:t>
                      </a:r>
                      <a:r>
                        <a:rPr lang="en-GB" sz="1400" u="sng" kern="1200">
                          <a:solidFill>
                            <a:schemeClr val="tx1"/>
                          </a:solidFill>
                          <a:effectLst/>
                          <a:latin typeface="+mn-lt"/>
                          <a:ea typeface="+mn-ea"/>
                          <a:cs typeface="+mn-cs"/>
                          <a:hlinkClick r:id="rId4"/>
                        </a:rPr>
                        <a:t>futuregoals.co.uk</a:t>
                      </a:r>
                      <a:endParaRPr lang="en-GB" sz="1400" kern="1200">
                        <a:solidFill>
                          <a:schemeClr val="tx1"/>
                        </a:solidFill>
                        <a:effectLst/>
                        <a:latin typeface="+mn-lt"/>
                        <a:ea typeface="+mn-ea"/>
                        <a:cs typeface="+mn-cs"/>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385771"/>
                  </a:ext>
                </a:extLst>
              </a:tr>
              <a:tr h="1341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00">
                          <a:solidFill>
                            <a:srgbClr val="15243D"/>
                          </a:solidFill>
                          <a:effectLst/>
                          <a:latin typeface="Arial" panose="020B0604020202020204" pitchFamily="34" charset="0"/>
                          <a:ea typeface="Calibri" panose="020F0502020204030204" pitchFamily="34" charset="0"/>
                          <a:cs typeface="Arial" panose="020B0604020202020204" pitchFamily="34" charset="0"/>
                        </a:rPr>
                        <a:t>School Partnerships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15243D"/>
                        </a:solidFill>
                        <a:latin typeface="+mn-lt"/>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tx1"/>
                          </a:solidFill>
                          <a:effectLst/>
                          <a:latin typeface="+mn-lt"/>
                          <a:ea typeface="+mn-ea"/>
                          <a:cs typeface="+mn-cs"/>
                        </a:rPr>
                        <a:t>Careers Hub</a:t>
                      </a:r>
                    </a:p>
                    <a:p>
                      <a:pPr marL="171450" indent="-171450">
                        <a:lnSpc>
                          <a:spcPct val="100000"/>
                        </a:lnSpc>
                        <a:buFont typeface="Arial" panose="020B0604020202020204" pitchFamily="34" charset="0"/>
                        <a:buChar char="•"/>
                      </a:pPr>
                      <a:r>
                        <a:rPr lang="en-GB" sz="1400" kern="1200">
                          <a:solidFill>
                            <a:schemeClr val="tx1"/>
                          </a:solidFill>
                          <a:effectLst/>
                          <a:latin typeface="+mn-lt"/>
                          <a:ea typeface="+mn-ea"/>
                          <a:cs typeface="+mn-cs"/>
                        </a:rPr>
                        <a:t>Effective Transitions Fund</a:t>
                      </a:r>
                    </a:p>
                    <a:p>
                      <a:pPr marL="171450" indent="-171450">
                        <a:lnSpc>
                          <a:spcPct val="100000"/>
                        </a:lnSpc>
                        <a:buFont typeface="Arial" panose="020B0604020202020204" pitchFamily="34" charset="0"/>
                        <a:buChar char="•"/>
                      </a:pPr>
                      <a:r>
                        <a:rPr lang="en-GB" sz="1400" kern="1200">
                          <a:solidFill>
                            <a:schemeClr val="tx1"/>
                          </a:solidFill>
                          <a:effectLst/>
                          <a:latin typeface="+mn-lt"/>
                          <a:ea typeface="+mn-ea"/>
                          <a:cs typeface="+mn-cs"/>
                        </a:rPr>
                        <a:t>SEND careers resources </a:t>
                      </a:r>
                    </a:p>
                    <a:p>
                      <a:pPr>
                        <a:lnSpc>
                          <a:spcPct val="100000"/>
                        </a:lnSpc>
                      </a:pPr>
                      <a:r>
                        <a:rPr lang="en-GB" sz="1400" kern="1200">
                          <a:solidFill>
                            <a:schemeClr val="tx1"/>
                          </a:solidFill>
                          <a:effectLst/>
                          <a:latin typeface="+mn-lt"/>
                          <a:ea typeface="+mn-ea"/>
                          <a:cs typeface="+mn-cs"/>
                        </a:rPr>
                        <a:t> </a:t>
                      </a:r>
                    </a:p>
                    <a:p>
                      <a:pPr>
                        <a:lnSpc>
                          <a:spcPct val="100000"/>
                        </a:lnSpc>
                      </a:pPr>
                      <a:r>
                        <a:rPr lang="en-GB" sz="1400" kern="1200">
                          <a:solidFill>
                            <a:schemeClr val="tx1"/>
                          </a:solidFill>
                          <a:effectLst/>
                          <a:latin typeface="+mn-lt"/>
                          <a:ea typeface="+mn-ea"/>
                          <a:cs typeface="+mn-cs"/>
                        </a:rPr>
                        <a:t>Funding via Careers and Enterprise Company particularly for 8 locally focused Enterprise Coordinators who support schools to improve careers performance</a:t>
                      </a:r>
                    </a:p>
                    <a:p>
                      <a:pPr>
                        <a:lnSpc>
                          <a:spcPct val="100000"/>
                        </a:lnSpc>
                      </a:pPr>
                      <a:endParaRPr lang="en-GB" sz="1400" kern="1200">
                        <a:solidFill>
                          <a:schemeClr val="tx1"/>
                        </a:solidFill>
                        <a:effectLst/>
                        <a:latin typeface="+mn-lt"/>
                        <a:ea typeface="+mn-ea"/>
                        <a:cs typeface="+mn-cs"/>
                      </a:endParaRPr>
                    </a:p>
                    <a:p>
                      <a:pPr>
                        <a:lnSpc>
                          <a:spcPct val="100000"/>
                        </a:lnSpc>
                      </a:pPr>
                      <a:r>
                        <a:rPr lang="en-GB" sz="1400" u="sng" kern="1200">
                          <a:solidFill>
                            <a:schemeClr val="tx1"/>
                          </a:solidFill>
                          <a:effectLst/>
                          <a:latin typeface="+mn-lt"/>
                          <a:ea typeface="+mn-ea"/>
                          <a:cs typeface="+mn-cs"/>
                          <a:hlinkClick r:id="rId5"/>
                        </a:rPr>
                        <a:t>The Schools Partnership Team - West Yorkshire Business and Skills Support (wybusiness-skills.com)</a:t>
                      </a:r>
                      <a:endParaRPr lang="en-GB" sz="1400" kern="1200">
                        <a:solidFill>
                          <a:schemeClr val="tx1"/>
                        </a:solidFill>
                        <a:effectLst/>
                        <a:latin typeface="+mn-lt"/>
                        <a:ea typeface="+mn-ea"/>
                        <a:cs typeface="+mn-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15243D"/>
                        </a:solidFill>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856915"/>
                  </a:ext>
                </a:extLst>
              </a:tr>
            </a:tbl>
          </a:graphicData>
        </a:graphic>
      </p:graphicFrame>
    </p:spTree>
    <p:extLst>
      <p:ext uri="{BB962C8B-B14F-4D97-AF65-F5344CB8AC3E}">
        <p14:creationId xmlns:p14="http://schemas.microsoft.com/office/powerpoint/2010/main" val="282096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C5FC8-D973-4CC8-7992-ED01B2178C52}"/>
              </a:ext>
            </a:extLst>
          </p:cNvPr>
          <p:cNvSpPr>
            <a:spLocks noGrp="1"/>
          </p:cNvSpPr>
          <p:nvPr>
            <p:ph type="title"/>
          </p:nvPr>
        </p:nvSpPr>
        <p:spPr>
          <a:xfrm>
            <a:off x="424814" y="284503"/>
            <a:ext cx="11675746" cy="507364"/>
          </a:xfrm>
        </p:spPr>
        <p:txBody>
          <a:bodyPr>
            <a:noAutofit/>
          </a:bodyPr>
          <a:lstStyle/>
          <a:p>
            <a:pPr>
              <a:spcAft>
                <a:spcPts val="800"/>
              </a:spcAft>
            </a:pPr>
            <a:r>
              <a:rPr lang="en-GB" sz="2400" b="1" kern="100" spc="75">
                <a:solidFill>
                  <a:srgbClr val="15243D"/>
                </a:solidFill>
                <a:effectLst/>
                <a:ea typeface="Times New Roman" panose="02020603050405020304" pitchFamily="18" charset="0"/>
                <a:cs typeface="Times New Roman" panose="02020603050405020304" pitchFamily="18" charset="0"/>
              </a:rPr>
              <a:t>Adult Skills</a:t>
            </a:r>
            <a:br>
              <a:rPr lang="en-GB" sz="2400" b="0" kern="100" spc="75">
                <a:effectLst/>
                <a:ea typeface="Times New Roman" panose="02020603050405020304" pitchFamily="18" charset="0"/>
                <a:cs typeface="Times New Roman" panose="02020603050405020304" pitchFamily="18" charset="0"/>
              </a:rPr>
            </a:br>
            <a:r>
              <a:rPr lang="en-GB" sz="2000" b="0" kern="100" spc="75">
                <a:effectLst/>
                <a:ea typeface="Times New Roman" panose="02020603050405020304" pitchFamily="18" charset="0"/>
                <a:cs typeface="Times New Roman" panose="02020603050405020304" pitchFamily="18" charset="0"/>
              </a:rPr>
              <a:t>Lead Officer – Adult Skills Manager – Lindsey Daniels (Pippa </a:t>
            </a:r>
            <a:r>
              <a:rPr lang="en-GB" sz="2000" b="0" kern="100" spc="75" err="1">
                <a:effectLst/>
                <a:ea typeface="Times New Roman" panose="02020603050405020304" pitchFamily="18" charset="0"/>
                <a:cs typeface="Times New Roman" panose="02020603050405020304" pitchFamily="18" charset="0"/>
              </a:rPr>
              <a:t>Syers</a:t>
            </a:r>
            <a:r>
              <a:rPr lang="en-GB" sz="2000" b="0" kern="100" spc="75">
                <a:ea typeface="Times New Roman" panose="02020603050405020304" pitchFamily="18" charset="0"/>
                <a:cs typeface="Times New Roman" panose="02020603050405020304" pitchFamily="18" charset="0"/>
              </a:rPr>
              <a:t> Mat cover</a:t>
            </a:r>
            <a:r>
              <a:rPr lang="en-GB" sz="2000" b="0" kern="100" spc="75">
                <a:effectLst/>
                <a:ea typeface="Times New Roman" panose="02020603050405020304" pitchFamily="18" charset="0"/>
                <a:cs typeface="Times New Roman" panose="02020603050405020304" pitchFamily="18" charset="0"/>
              </a:rPr>
              <a:t>) </a:t>
            </a:r>
            <a:r>
              <a:rPr lang="en-GB" sz="2000" b="0">
                <a:effectLst/>
              </a:rPr>
              <a:t> </a:t>
            </a:r>
            <a:endParaRPr lang="en-GB" sz="2000" b="0"/>
          </a:p>
        </p:txBody>
      </p:sp>
      <p:graphicFrame>
        <p:nvGraphicFramePr>
          <p:cNvPr id="6" name="Table Placeholder 5">
            <a:extLst>
              <a:ext uri="{FF2B5EF4-FFF2-40B4-BE49-F238E27FC236}">
                <a16:creationId xmlns:a16="http://schemas.microsoft.com/office/drawing/2014/main" id="{BF1F75A7-862E-22CD-02BD-5422A5156C52}"/>
              </a:ext>
            </a:extLst>
          </p:cNvPr>
          <p:cNvGraphicFramePr>
            <a:graphicFrameLocks noGrp="1"/>
          </p:cNvGraphicFramePr>
          <p:nvPr>
            <p:ph type="tbl" sz="quarter" idx="12"/>
            <p:extLst>
              <p:ext uri="{D42A27DB-BD31-4B8C-83A1-F6EECF244321}">
                <p14:modId xmlns:p14="http://schemas.microsoft.com/office/powerpoint/2010/main" val="4074425979"/>
              </p:ext>
            </p:extLst>
          </p:nvPr>
        </p:nvGraphicFramePr>
        <p:xfrm>
          <a:off x="420687" y="1163003"/>
          <a:ext cx="11350627" cy="5318760"/>
        </p:xfrm>
        <a:graphic>
          <a:graphicData uri="http://schemas.openxmlformats.org/drawingml/2006/table">
            <a:tbl>
              <a:tblPr firstRow="1" bandRow="1">
                <a:tableStyleId>{69012ECD-51FC-41F1-AA8D-1B2483CD663E}</a:tableStyleId>
              </a:tblPr>
              <a:tblGrid>
                <a:gridCol w="2058585">
                  <a:extLst>
                    <a:ext uri="{9D8B030D-6E8A-4147-A177-3AD203B41FA5}">
                      <a16:colId xmlns:a16="http://schemas.microsoft.com/office/drawing/2014/main" val="4289288418"/>
                    </a:ext>
                  </a:extLst>
                </a:gridCol>
                <a:gridCol w="4358850">
                  <a:extLst>
                    <a:ext uri="{9D8B030D-6E8A-4147-A177-3AD203B41FA5}">
                      <a16:colId xmlns:a16="http://schemas.microsoft.com/office/drawing/2014/main" val="804312013"/>
                    </a:ext>
                  </a:extLst>
                </a:gridCol>
                <a:gridCol w="1391546">
                  <a:extLst>
                    <a:ext uri="{9D8B030D-6E8A-4147-A177-3AD203B41FA5}">
                      <a16:colId xmlns:a16="http://schemas.microsoft.com/office/drawing/2014/main" val="2739769563"/>
                    </a:ext>
                  </a:extLst>
                </a:gridCol>
                <a:gridCol w="3541646">
                  <a:extLst>
                    <a:ext uri="{9D8B030D-6E8A-4147-A177-3AD203B41FA5}">
                      <a16:colId xmlns:a16="http://schemas.microsoft.com/office/drawing/2014/main" val="2053887436"/>
                    </a:ext>
                  </a:extLst>
                </a:gridCol>
              </a:tblGrid>
              <a:tr h="255002">
                <a:tc gridSpan="4">
                  <a:txBody>
                    <a:bodyPr/>
                    <a:lstStyle/>
                    <a:p>
                      <a:pPr algn="ctr"/>
                      <a:endParaRPr lang="en-GB" sz="1100" b="1">
                        <a:solidFill>
                          <a:srgbClr val="15243D"/>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solidFill>
                      <a:srgbClr val="15243D"/>
                    </a:solidFill>
                  </a:tcPr>
                </a:tc>
                <a:tc hMerge="1">
                  <a:txBody>
                    <a:bodyPr/>
                    <a:lstStyle/>
                    <a:p>
                      <a:pPr algn="ctr"/>
                      <a:endParaRPr lang="en-GB"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1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978871"/>
                  </a:ext>
                </a:extLst>
              </a:tr>
              <a:tr h="1301337">
                <a:tc>
                  <a:txBody>
                    <a:bodyPr/>
                    <a:lstStyle/>
                    <a:p>
                      <a:pPr algn="ctr"/>
                      <a:r>
                        <a:rPr lang="en-GB" sz="1400" b="1" kern="100">
                          <a:solidFill>
                            <a:srgbClr val="15243D"/>
                          </a:solidFill>
                          <a:effectLst/>
                          <a:latin typeface="+mn-lt"/>
                          <a:ea typeface="Calibri" panose="020F0502020204030204" pitchFamily="34" charset="0"/>
                          <a:cs typeface="Arial" panose="020B0604020202020204" pitchFamily="34" charset="0"/>
                        </a:rPr>
                        <a:t>Adult Education Budget </a:t>
                      </a:r>
                      <a:endParaRPr lang="en-GB" sz="1400" kern="100">
                        <a:solidFill>
                          <a:srgbClr val="15243D"/>
                        </a:solidFill>
                        <a:effectLst/>
                        <a:latin typeface="+mn-lt"/>
                        <a:ea typeface="Calibri" panose="020F0502020204030204" pitchFamily="34" charset="0"/>
                        <a:cs typeface="Times New Roman (Body CS)"/>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200">
                          <a:solidFill>
                            <a:schemeClr val="tx1"/>
                          </a:solidFill>
                          <a:effectLst/>
                          <a:latin typeface="+mn-lt"/>
                          <a:ea typeface="+mn-ea"/>
                          <a:cs typeface="+mn-cs"/>
                        </a:rPr>
                        <a:t>Devolved funding since Aug 2021</a:t>
                      </a:r>
                    </a:p>
                    <a:p>
                      <a:r>
                        <a:rPr lang="en-GB" sz="1400" kern="1200">
                          <a:solidFill>
                            <a:schemeClr val="tx1"/>
                          </a:solidFill>
                          <a:effectLst/>
                          <a:latin typeface="+mn-lt"/>
                          <a:ea typeface="+mn-ea"/>
                          <a:cs typeface="+mn-cs"/>
                        </a:rPr>
                        <a:t> </a:t>
                      </a:r>
                    </a:p>
                    <a:p>
                      <a:r>
                        <a:rPr lang="en-GB" sz="1400" kern="1200">
                          <a:solidFill>
                            <a:schemeClr val="tx1"/>
                          </a:solidFill>
                          <a:effectLst/>
                          <a:latin typeface="+mn-lt"/>
                          <a:ea typeface="+mn-ea"/>
                          <a:cs typeface="+mn-cs"/>
                        </a:rPr>
                        <a:t>Strategic commissioning, provider management and assurance of first steps learning to give adults the skills they need to get into work</a:t>
                      </a:r>
                    </a:p>
                    <a:p>
                      <a:r>
                        <a:rPr lang="en-GB" sz="1400" kern="1200">
                          <a:solidFill>
                            <a:schemeClr val="tx1"/>
                          </a:solidFill>
                          <a:effectLst/>
                          <a:latin typeface="+mn-lt"/>
                          <a:ea typeface="+mn-ea"/>
                          <a:cs typeface="+mn-cs"/>
                        </a:rPr>
                        <a:t>  </a:t>
                      </a:r>
                    </a:p>
                    <a:p>
                      <a:r>
                        <a:rPr lang="en-GB" sz="1400" u="sng" kern="1200">
                          <a:solidFill>
                            <a:schemeClr val="tx1"/>
                          </a:solidFill>
                          <a:effectLst/>
                          <a:latin typeface="+mn-lt"/>
                          <a:ea typeface="+mn-ea"/>
                          <a:cs typeface="+mn-cs"/>
                          <a:hlinkClick r:id="rId3"/>
                        </a:rPr>
                        <a:t>futuregoals.co.uk/learn/free-adult-training-courses/skills-connect-training-courses/adult-education-budget/</a:t>
                      </a:r>
                      <a:r>
                        <a:rPr lang="en-GB" sz="1400">
                          <a:effectLst/>
                          <a:latin typeface="+mn-lt"/>
                        </a:rPr>
                        <a:t> </a:t>
                      </a:r>
                      <a:endParaRPr lang="en-GB" sz="1400" kern="100">
                        <a:effectLst/>
                        <a:latin typeface="+mn-lt"/>
                        <a:ea typeface="Calibri" panose="020F0502020204030204" pitchFamily="34" charset="0"/>
                        <a:cs typeface="Times New Roman (Body 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5243D"/>
                          </a:solidFill>
                          <a:latin typeface="+mn-lt"/>
                        </a:rPr>
                        <a:t>Bootcamps</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Adult re-training programme funded by DFE in skills shortage areas (can be offered for co-investment by employers)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 </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490871"/>
                  </a:ext>
                </a:extLst>
              </a:tr>
              <a:tr h="683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5243D"/>
                          </a:solidFill>
                          <a:latin typeface="+mn-lt"/>
                        </a:rPr>
                        <a:t>Free Courses for Jobs </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00">
                          <a:solidFill>
                            <a:srgbClr val="000000"/>
                          </a:solidFill>
                          <a:effectLst/>
                          <a:latin typeface="+mn-lt"/>
                          <a:ea typeface="Calibri" panose="020F0502020204030204" pitchFamily="34" charset="0"/>
                          <a:cs typeface="Arial" panose="020B0604020202020204" pitchFamily="34" charset="0"/>
                        </a:rPr>
                        <a:t>Funding from DFE, providing first full L3 qualification</a:t>
                      </a:r>
                      <a:endParaRPr lang="en-GB" sz="1400" kern="100">
                        <a:effectLst/>
                        <a:latin typeface="+mn-lt"/>
                        <a:ea typeface="Calibri" panose="020F0502020204030204" pitchFamily="34" charset="0"/>
                        <a:cs typeface="Times New Roman (Body CS)"/>
                      </a:endParaRPr>
                    </a:p>
                    <a:p>
                      <a:r>
                        <a:rPr lang="en-GB" sz="1400" kern="100">
                          <a:effectLst/>
                          <a:latin typeface="+mn-lt"/>
                          <a:ea typeface="Calibri" panose="020F0502020204030204" pitchFamily="34" charset="0"/>
                          <a:cs typeface="Arial" panose="020B0604020202020204" pitchFamily="34" charset="0"/>
                        </a:rPr>
                        <a:t> </a:t>
                      </a:r>
                      <a:endParaRPr lang="en-GB" sz="1400" kern="100">
                        <a:effectLst/>
                        <a:latin typeface="+mn-lt"/>
                        <a:ea typeface="Calibri" panose="020F0502020204030204" pitchFamily="34" charset="0"/>
                        <a:cs typeface="Times New Roman (Body 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5243D"/>
                          </a:solidFill>
                          <a:latin typeface="+mn-lt"/>
                        </a:rPr>
                        <a:t>Skills Connect </a:t>
                      </a: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Flexible programme to support adults to upskill and re-train, particularly underemployment and those in “at risk” roles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mn-lt"/>
                          <a:hlinkClick r:id="rId4"/>
                        </a:rPr>
                        <a:t>www.futuregoals.co.uk/learn/free-adult-training-courses/skills-connect-training-courses/</a:t>
                      </a:r>
                      <a:endParaRPr lang="en-GB" sz="1400">
                        <a:latin typeface="+mn-lt"/>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385771"/>
                  </a:ext>
                </a:extLst>
              </a:tr>
              <a:tr h="1341120">
                <a:tc>
                  <a:txBody>
                    <a:bodyPr/>
                    <a:lstStyle/>
                    <a:p>
                      <a:pPr algn="ctr"/>
                      <a:r>
                        <a:rPr lang="en-GB" sz="1400" b="1" kern="100">
                          <a:solidFill>
                            <a:srgbClr val="15243D"/>
                          </a:solidFill>
                          <a:effectLst/>
                          <a:latin typeface="+mn-lt"/>
                          <a:ea typeface="Calibri" panose="020F0502020204030204" pitchFamily="34" charset="0"/>
                          <a:cs typeface="Arial" panose="020B0604020202020204" pitchFamily="34" charset="0"/>
                        </a:rPr>
                        <a:t>Multiply</a:t>
                      </a:r>
                      <a:endParaRPr lang="en-GB" sz="1400" b="1">
                        <a:solidFill>
                          <a:srgbClr val="15243D"/>
                        </a:solidFill>
                        <a:latin typeface="+mn-lt"/>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kern="100">
                          <a:solidFill>
                            <a:srgbClr val="000000"/>
                          </a:solidFill>
                          <a:effectLst/>
                          <a:latin typeface="+mn-lt"/>
                          <a:ea typeface="Calibri" panose="020F0502020204030204" pitchFamily="34" charset="0"/>
                          <a:cs typeface="Arial" panose="020B0604020202020204" pitchFamily="34" charset="0"/>
                        </a:rPr>
                        <a:t>Numeracy programme funded via UKSPF</a:t>
                      </a:r>
                      <a:endParaRPr lang="en-GB" sz="1400" kern="100">
                        <a:effectLst/>
                        <a:latin typeface="+mn-lt"/>
                        <a:ea typeface="Calibri" panose="020F0502020204030204" pitchFamily="34" charset="0"/>
                        <a:cs typeface="Times New Roman (Body CS)"/>
                      </a:endParaRPr>
                    </a:p>
                    <a:p>
                      <a:r>
                        <a:rPr lang="en-GB" sz="1400" kern="100">
                          <a:effectLst/>
                          <a:latin typeface="+mn-lt"/>
                          <a:ea typeface="Calibri" panose="020F0502020204030204" pitchFamily="34" charset="0"/>
                          <a:cs typeface="Arial" panose="020B0604020202020204" pitchFamily="34" charset="0"/>
                        </a:rPr>
                        <a:t>  </a:t>
                      </a:r>
                      <a:endParaRPr lang="en-GB" sz="1400" kern="100">
                        <a:effectLst/>
                        <a:latin typeface="+mn-lt"/>
                        <a:ea typeface="Calibri" panose="020F0502020204030204" pitchFamily="34" charset="0"/>
                        <a:cs typeface="Times New Roman (Body CS)"/>
                      </a:endParaRPr>
                    </a:p>
                    <a:p>
                      <a:r>
                        <a:rPr lang="en-GB" sz="1400" u="sng" kern="100">
                          <a:solidFill>
                            <a:srgbClr val="000000"/>
                          </a:solidFill>
                          <a:effectLst/>
                          <a:latin typeface="+mn-lt"/>
                          <a:ea typeface="Calibri" panose="020F0502020204030204" pitchFamily="34" charset="0"/>
                          <a:cs typeface="Arial" panose="020B0604020202020204" pitchFamily="34" charset="0"/>
                          <a:hlinkClick r:id="rId5"/>
                        </a:rPr>
                        <a:t>Multiply Maths Support | West Yorkshire Combined Authority - West Yorkshire Combined Authority (westyorks-ca.gov.uk)</a:t>
                      </a:r>
                      <a:endParaRPr lang="en-GB" sz="1400" kern="100">
                        <a:effectLst/>
                        <a:latin typeface="+mn-lt"/>
                        <a:ea typeface="Calibri" panose="020F0502020204030204" pitchFamily="34" charset="0"/>
                        <a:cs typeface="Times New Roman (Body CS)"/>
                      </a:endParaRPr>
                    </a:p>
                  </a:txBody>
                  <a:tcPr marL="68580" marR="68580" marT="0" marB="0"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15243D"/>
                        </a:solidFill>
                        <a:latin typeface="+mn-lt"/>
                      </a:endParaRPr>
                    </a:p>
                  </a:txBody>
                  <a:tcPr anchor="ctr">
                    <a:lnL w="12700" cap="flat" cmpd="sng" algn="ctr">
                      <a:solidFill>
                        <a:srgbClr val="00847D"/>
                      </a:solidFill>
                      <a:prstDash val="solid"/>
                      <a:round/>
                      <a:headEnd type="none" w="med" len="med"/>
                      <a:tailEnd type="none" w="med" len="med"/>
                    </a:lnL>
                    <a:lnR w="12700" cap="flat" cmpd="sng" algn="ctr">
                      <a:solidFill>
                        <a:srgbClr val="00847D"/>
                      </a:solidFill>
                      <a:prstDash val="solid"/>
                      <a:round/>
                      <a:headEnd type="none" w="med" len="med"/>
                      <a:tailEnd type="none" w="med" len="med"/>
                    </a:lnR>
                    <a:lnT w="12700" cap="flat" cmpd="sng" algn="ctr">
                      <a:solidFill>
                        <a:srgbClr val="00847D"/>
                      </a:solidFill>
                      <a:prstDash val="solid"/>
                      <a:round/>
                      <a:headEnd type="none" w="med" len="med"/>
                      <a:tailEnd type="none" w="med" len="med"/>
                    </a:lnT>
                    <a:lnB w="12700" cap="flat" cmpd="sng" algn="ctr">
                      <a:solidFill>
                        <a:srgbClr val="00847D"/>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856915"/>
                  </a:ext>
                </a:extLst>
              </a:tr>
            </a:tbl>
          </a:graphicData>
        </a:graphic>
      </p:graphicFrame>
    </p:spTree>
    <p:extLst>
      <p:ext uri="{BB962C8B-B14F-4D97-AF65-F5344CB8AC3E}">
        <p14:creationId xmlns:p14="http://schemas.microsoft.com/office/powerpoint/2010/main" val="324126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p:txBody>
          <a:bodyPr/>
          <a:lstStyle/>
          <a:p>
            <a:r>
              <a:rPr lang="en-GB"/>
              <a:t>Local Priorities in our Partner Council areas</a:t>
            </a:r>
            <a:endParaRPr lang="en-GB">
              <a:highlight>
                <a:srgbClr val="FFFF00"/>
              </a:highlight>
            </a:endParaRP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18</a:t>
            </a:fld>
            <a:endParaRPr lang="en-GB"/>
          </a:p>
        </p:txBody>
      </p:sp>
    </p:spTree>
    <p:extLst>
      <p:ext uri="{BB962C8B-B14F-4D97-AF65-F5344CB8AC3E}">
        <p14:creationId xmlns:p14="http://schemas.microsoft.com/office/powerpoint/2010/main" val="3572894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p:txBody>
          <a:bodyPr>
            <a:normAutofit/>
          </a:bodyPr>
          <a:lstStyle/>
          <a:p>
            <a:r>
              <a:rPr lang="en-GB"/>
              <a:t>BRADFORD COUNCIL</a:t>
            </a:r>
            <a:br>
              <a:rPr lang="en-GB"/>
            </a:br>
            <a:br>
              <a:rPr lang="en-GB"/>
            </a:br>
            <a:r>
              <a:rPr lang="en-GB" sz="1800"/>
              <a:t>Helen Johnston (Senior Policy Officer)</a:t>
            </a: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19</a:t>
            </a:fld>
            <a:endParaRPr lang="en-GB"/>
          </a:p>
        </p:txBody>
      </p:sp>
    </p:spTree>
    <p:extLst>
      <p:ext uri="{BB962C8B-B14F-4D97-AF65-F5344CB8AC3E}">
        <p14:creationId xmlns:p14="http://schemas.microsoft.com/office/powerpoint/2010/main" val="159249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73315" cy="729384"/>
          </a:xfrm>
        </p:spPr>
        <p:txBody>
          <a:bodyPr/>
          <a:lstStyle/>
          <a:p>
            <a:r>
              <a:rPr lang="en-GB"/>
              <a:t>Agenda</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8709" y="1135806"/>
            <a:ext cx="8173316" cy="4950647"/>
          </a:xfrm>
        </p:spPr>
        <p:txBody>
          <a:bodyPr/>
          <a:lstStyle/>
          <a:p>
            <a:pPr marL="285750" indent="-285750">
              <a:buFont typeface="Arial" panose="020B0604020202020204" pitchFamily="34" charset="0"/>
              <a:buChar char="•"/>
            </a:pPr>
            <a:r>
              <a:rPr lang="en-GB" sz="1800"/>
              <a:t>UKSPF in West Yorkshire</a:t>
            </a:r>
          </a:p>
          <a:p>
            <a:pPr marL="285750" indent="-285750">
              <a:buFont typeface="Arial" panose="020B0604020202020204" pitchFamily="34" charset="0"/>
              <a:buChar char="•"/>
            </a:pPr>
            <a:r>
              <a:rPr lang="en-GB" sz="1800"/>
              <a:t>Strategic Context – Regional and Local</a:t>
            </a:r>
          </a:p>
          <a:p>
            <a:pPr marL="285750" indent="-285750">
              <a:buFont typeface="Arial" panose="020B0604020202020204" pitchFamily="34" charset="0"/>
              <a:buChar char="•"/>
            </a:pPr>
            <a:r>
              <a:rPr lang="en-GB" sz="1800"/>
              <a:t>Calls for Projects</a:t>
            </a:r>
          </a:p>
          <a:p>
            <a:pPr marL="742950" lvl="1" indent="-285750">
              <a:buFont typeface="Arial" panose="020B0604020202020204" pitchFamily="34" charset="0"/>
              <a:buChar char="•"/>
            </a:pPr>
            <a:r>
              <a:rPr lang="en-GB" sz="1800"/>
              <a:t>Call Area 1: Work and Health Programme</a:t>
            </a:r>
          </a:p>
          <a:p>
            <a:pPr marL="742950" lvl="1" indent="-285750">
              <a:buFont typeface="Arial" panose="020B0604020202020204" pitchFamily="34" charset="0"/>
              <a:buChar char="•"/>
            </a:pPr>
            <a:r>
              <a:rPr lang="en-GB" sz="1800"/>
              <a:t>Call Area 2: Community Grants Programme</a:t>
            </a:r>
          </a:p>
          <a:p>
            <a:pPr marL="742950" lvl="1" indent="-285750">
              <a:buFont typeface="Arial" panose="020B0604020202020204" pitchFamily="34" charset="0"/>
              <a:buChar char="•"/>
            </a:pPr>
            <a:r>
              <a:rPr lang="en-GB" sz="1800"/>
              <a:t>Call Area 3: Youth Unemployment </a:t>
            </a:r>
            <a:r>
              <a:rPr lang="en-GB" sz="1800">
                <a:solidFill>
                  <a:schemeClr val="bg1"/>
                </a:solidFill>
              </a:rPr>
              <a:t>Programme</a:t>
            </a:r>
          </a:p>
          <a:p>
            <a:pPr marL="285750" indent="-285750">
              <a:buFont typeface="Arial" panose="020B0604020202020204" pitchFamily="34" charset="0"/>
              <a:buChar char="•"/>
            </a:pPr>
            <a:r>
              <a:rPr lang="en-GB" sz="1800"/>
              <a:t>Application and Selection Process</a:t>
            </a:r>
          </a:p>
          <a:p>
            <a:pPr marL="285750" indent="-285750">
              <a:buFont typeface="Arial" panose="020B0604020202020204" pitchFamily="34" charset="0"/>
              <a:buChar char="•"/>
            </a:pPr>
            <a:r>
              <a:rPr lang="en-GB" sz="1800"/>
              <a:t>Applicant Questions</a:t>
            </a:r>
          </a:p>
        </p:txBody>
      </p:sp>
    </p:spTree>
    <p:extLst>
      <p:ext uri="{BB962C8B-B14F-4D97-AF65-F5344CB8AC3E}">
        <p14:creationId xmlns:p14="http://schemas.microsoft.com/office/powerpoint/2010/main" val="1020066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CADB3BD-147D-E0AD-1AA1-E1384A6587B9}"/>
              </a:ext>
            </a:extLst>
          </p:cNvPr>
          <p:cNvSpPr txBox="1">
            <a:spLocks noChangeArrowheads="1"/>
          </p:cNvSpPr>
          <p:nvPr/>
        </p:nvSpPr>
        <p:spPr>
          <a:xfrm>
            <a:off x="237804" y="124841"/>
            <a:ext cx="817309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4000" b="1" i="0" u="none" strike="noStrike" kern="1200" cap="none" spc="0" normalizeH="0" baseline="0" noProof="0">
                <a:ln>
                  <a:noFill/>
                </a:ln>
                <a:effectLst/>
                <a:uLnTx/>
                <a:uFillTx/>
                <a:latin typeface="Calibri Light" panose="020F0302020204030204"/>
                <a:ea typeface="+mj-ea"/>
                <a:cs typeface="+mj-cs"/>
              </a:rPr>
              <a:t>Bradford – The Strategic Context</a:t>
            </a:r>
          </a:p>
        </p:txBody>
      </p:sp>
      <p:sp>
        <p:nvSpPr>
          <p:cNvPr id="5" name="Content Placeholder 5">
            <a:extLst>
              <a:ext uri="{FF2B5EF4-FFF2-40B4-BE49-F238E27FC236}">
                <a16:creationId xmlns:a16="http://schemas.microsoft.com/office/drawing/2014/main" id="{A6AACC3C-FA00-24CE-BA82-2B94BC2926D6}"/>
              </a:ext>
            </a:extLst>
          </p:cNvPr>
          <p:cNvSpPr txBox="1">
            <a:spLocks/>
          </p:cNvSpPr>
          <p:nvPr/>
        </p:nvSpPr>
        <p:spPr>
          <a:xfrm>
            <a:off x="914400" y="1124966"/>
            <a:ext cx="9144000" cy="45354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sng" strike="noStrike" kern="1200" cap="none" spc="0" normalizeH="0" baseline="0" noProof="0">
                <a:ln>
                  <a:noFill/>
                </a:ln>
                <a:effectLst/>
                <a:uLnTx/>
                <a:uFillTx/>
                <a:latin typeface="Calibri" panose="020F0502020204030204"/>
                <a:ea typeface="+mn-ea"/>
                <a:cs typeface="+mn-cs"/>
              </a:rPr>
              <a:t>Key Strategies related to this work:</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800" b="1" i="0" u="none" strike="noStrike" kern="1200" cap="none" spc="0" normalizeH="0" baseline="0" noProof="0">
              <a:ln>
                <a:noFill/>
              </a:ln>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effectLst/>
                <a:uLnTx/>
                <a:uFillTx/>
                <a:latin typeface="Calibri" panose="020F0502020204030204"/>
                <a:ea typeface="+mn-ea"/>
                <a:cs typeface="+mn-cs"/>
              </a:rPr>
              <a:t>District Plan</a:t>
            </a:r>
            <a:endParaRPr kumimoji="0" lang="en-GB" sz="1800" b="0" i="0" u="none" strike="noStrike" kern="1200" cap="none" spc="0" normalizeH="0" baseline="0" noProof="0">
              <a:ln>
                <a:noFill/>
              </a:ln>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panose="020F0502020204030204"/>
                <a:ea typeface="+mn-ea"/>
                <a:cs typeface="+mn-cs"/>
              </a:rPr>
              <a:t>SUSTAINABLE ECONOMIC GROWTH AND DECENT WORK FOR ALL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panose="020F0502020204030204"/>
                <a:ea typeface="+mn-ea"/>
                <a:cs typeface="+mn-cs"/>
              </a:rPr>
              <a:t>Equip our young, diverse population with the skills and confidence they will need to succeed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panose="020F0502020204030204"/>
                <a:ea typeface="+mn-ea"/>
                <a:cs typeface="+mn-cs"/>
              </a:rPr>
              <a:t>Create inclusive growth and good jobs by accelerating development and transition to a green, sustainable, resilient and connected economy</a:t>
            </a:r>
            <a:endParaRPr kumimoji="0" lang="en-GB" sz="1400" b="0" i="0" u="none" strike="noStrike" kern="1200" cap="none" spc="0" normalizeH="0" baseline="0" noProof="0">
              <a:ln>
                <a:noFill/>
              </a:ln>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effectLst/>
                <a:uLnTx/>
                <a:uFillTx/>
                <a:latin typeface="Calibri" panose="020F0502020204030204"/>
                <a:ea typeface="+mn-ea"/>
                <a:cs typeface="+mn-cs"/>
              </a:rPr>
              <a:t>Employment and Skills Strategy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Inclusivity and sustainability as key principles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Key themes: Build skills employers seek; improve job quality; connect communities to good jobs and careers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New Employment and Skills Framework being developed that will build on these themes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Sets out our goal for an integrated approach</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effectLst/>
                <a:uLnTx/>
                <a:uFillTx/>
                <a:latin typeface="Calibri" panose="020F0502020204030204"/>
                <a:ea typeface="+mn-ea"/>
                <a:cs typeface="+mn-cs"/>
              </a:rPr>
              <a:t>An integrated approach: </a:t>
            </a:r>
            <a:r>
              <a:rPr kumimoji="0" lang="en-GB" sz="1800" b="1" i="0" u="none" strike="noStrike" kern="1200" cap="none" spc="0" normalizeH="0" baseline="0" noProof="0" err="1">
                <a:ln>
                  <a:noFill/>
                </a:ln>
                <a:effectLst/>
                <a:uLnTx/>
                <a:uFillTx/>
                <a:latin typeface="Calibri" panose="020F0502020204030204"/>
                <a:ea typeface="+mn-ea"/>
                <a:cs typeface="+mn-cs"/>
              </a:rPr>
              <a:t>SkillsHouse</a:t>
            </a:r>
            <a:endParaRPr kumimoji="0" lang="en-GB" sz="1800" b="1" i="0" u="none" strike="noStrike" kern="1200" cap="none" spc="0" normalizeH="0" baseline="0" noProof="0">
              <a:ln>
                <a:noFill/>
              </a:ln>
              <a:effectLst/>
              <a:uLnTx/>
              <a:uFillTx/>
              <a:latin typeface="Calibri" panose="020F0502020204030204"/>
              <a:ea typeface="+mn-ea"/>
              <a:cs typeface="+mn-cs"/>
            </a:endParaRPr>
          </a:p>
          <a:p>
            <a:pPr marL="1143000" marR="0" lvl="2"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Our </a:t>
            </a:r>
            <a:r>
              <a:rPr kumimoji="0" lang="en-GB" sz="1400" b="0" i="0" u="none" strike="noStrike" kern="1200" cap="none" spc="0" normalizeH="0" baseline="0" noProof="0" err="1">
                <a:ln>
                  <a:noFill/>
                </a:ln>
                <a:effectLst/>
                <a:uLnTx/>
                <a:uFillTx/>
                <a:latin typeface="Calibri" panose="020F0502020204030204"/>
                <a:ea typeface="+mn-ea"/>
                <a:cs typeface="+mn-cs"/>
              </a:rPr>
              <a:t>SkillsHouse</a:t>
            </a:r>
            <a:r>
              <a:rPr kumimoji="0" lang="en-GB" sz="1400" b="0" i="0" u="none" strike="noStrike" kern="1200" cap="none" spc="0" normalizeH="0" baseline="0" noProof="0">
                <a:ln>
                  <a:noFill/>
                </a:ln>
                <a:effectLst/>
                <a:uLnTx/>
                <a:uFillTx/>
                <a:latin typeface="Calibri" panose="020F0502020204030204"/>
                <a:ea typeface="+mn-ea"/>
                <a:cs typeface="+mn-cs"/>
              </a:rPr>
              <a:t> partnership aligns public investment to create a single District wide careers, employment and skills offer</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effectLst/>
                <a:uLnTx/>
                <a:uFillTx/>
                <a:latin typeface="Calibri" panose="020F0502020204030204"/>
                <a:ea typeface="+mn-ea"/>
                <a:cs typeface="+mn-cs"/>
              </a:rPr>
              <a:t>Residents are supported to progress into and in work – businesses are supported to recruit locally and upskill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400" b="0" i="0" u="sng" strike="noStrike" kern="1200" cap="none" spc="0" normalizeH="0" baseline="0" noProof="0">
              <a:ln>
                <a:noFill/>
              </a:ln>
              <a:solidFill>
                <a:srgbClr val="4472C4"/>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4472C4"/>
              </a:solidFill>
              <a:effectLst/>
              <a:uLnTx/>
              <a:uFillTx/>
              <a:latin typeface="Calibri" panose="020F0502020204030204"/>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4472C4"/>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59A7276-5454-44FF-A38D-9AD8AF2C0A53}"/>
              </a:ext>
            </a:extLst>
          </p:cNvPr>
          <p:cNvPicPr>
            <a:picLocks noChangeAspect="1"/>
          </p:cNvPicPr>
          <p:nvPr/>
        </p:nvPicPr>
        <p:blipFill>
          <a:blip r:embed="rId3"/>
          <a:stretch>
            <a:fillRect/>
          </a:stretch>
        </p:blipFill>
        <p:spPr>
          <a:xfrm>
            <a:off x="9341146" y="5590159"/>
            <a:ext cx="2093689" cy="807022"/>
          </a:xfrm>
          <a:prstGeom prst="rect">
            <a:avLst/>
          </a:prstGeom>
        </p:spPr>
      </p:pic>
      <p:pic>
        <p:nvPicPr>
          <p:cNvPr id="8" name="Picture 7" descr="CBMDC-colour-RGB - smaller">
            <a:extLst>
              <a:ext uri="{FF2B5EF4-FFF2-40B4-BE49-F238E27FC236}">
                <a16:creationId xmlns:a16="http://schemas.microsoft.com/office/drawing/2014/main" id="{8066774D-F1C8-736E-37D0-79313B09B61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165" y="5766532"/>
            <a:ext cx="2480396" cy="739053"/>
          </a:xfrm>
          <a:prstGeom prst="rect">
            <a:avLst/>
          </a:prstGeom>
          <a:noFill/>
          <a:ln>
            <a:noFill/>
          </a:ln>
        </p:spPr>
      </p:pic>
    </p:spTree>
    <p:extLst>
      <p:ext uri="{BB962C8B-B14F-4D97-AF65-F5344CB8AC3E}">
        <p14:creationId xmlns:p14="http://schemas.microsoft.com/office/powerpoint/2010/main" val="295756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p:txBody>
          <a:bodyPr/>
          <a:lstStyle/>
          <a:p>
            <a:r>
              <a:rPr lang="en-GB"/>
              <a:t>CALDERDALE COUNCIL</a:t>
            </a:r>
            <a:br>
              <a:rPr lang="en-GB"/>
            </a:br>
            <a:br>
              <a:rPr lang="en-GB"/>
            </a:br>
            <a:r>
              <a:rPr lang="en-GB" sz="1800"/>
              <a:t>Kate McNicholas (Assistant Director, Economy, Housing &amp; Investment)</a:t>
            </a: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21</a:t>
            </a:fld>
            <a:endParaRPr lang="en-GB"/>
          </a:p>
        </p:txBody>
      </p:sp>
    </p:spTree>
    <p:extLst>
      <p:ext uri="{BB962C8B-B14F-4D97-AF65-F5344CB8AC3E}">
        <p14:creationId xmlns:p14="http://schemas.microsoft.com/office/powerpoint/2010/main" val="67992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endParaRPr lang="en-US" sz="4133"/>
          </a:p>
        </p:txBody>
      </p:sp>
      <p:sp>
        <p:nvSpPr>
          <p:cNvPr id="8" name="Content Placeholder 7">
            <a:extLst>
              <a:ext uri="{FF2B5EF4-FFF2-40B4-BE49-F238E27FC236}">
                <a16:creationId xmlns:a16="http://schemas.microsoft.com/office/drawing/2014/main" id="{79AD0733-2DF5-2A14-5A6E-317A56985108}"/>
              </a:ext>
            </a:extLst>
          </p:cNvPr>
          <p:cNvSpPr>
            <a:spLocks noGrp="1"/>
          </p:cNvSpPr>
          <p:nvPr>
            <p:ph sz="half" idx="1"/>
          </p:nvPr>
        </p:nvSpPr>
        <p:spPr>
          <a:xfrm>
            <a:off x="270041" y="112752"/>
            <a:ext cx="6237891" cy="738221"/>
          </a:xfrm>
        </p:spPr>
        <p:txBody>
          <a:bodyPr>
            <a:normAutofit fontScale="92500"/>
          </a:bodyPr>
          <a:lstStyle/>
          <a:p>
            <a:pPr marL="0" indent="0">
              <a:buNone/>
            </a:pPr>
            <a:r>
              <a:rPr lang="en-GB"/>
              <a:t>Calderdale: our strategic context</a:t>
            </a:r>
          </a:p>
        </p:txBody>
      </p:sp>
      <p:sp>
        <p:nvSpPr>
          <p:cNvPr id="9" name="Content Placeholder 8">
            <a:extLst>
              <a:ext uri="{FF2B5EF4-FFF2-40B4-BE49-F238E27FC236}">
                <a16:creationId xmlns:a16="http://schemas.microsoft.com/office/drawing/2014/main" id="{CFA7F040-481F-4967-4E11-BB85CEA64B9B}"/>
              </a:ext>
            </a:extLst>
          </p:cNvPr>
          <p:cNvSpPr>
            <a:spLocks noGrp="1"/>
          </p:cNvSpPr>
          <p:nvPr>
            <p:ph sz="half" idx="2"/>
          </p:nvPr>
        </p:nvSpPr>
        <p:spPr>
          <a:xfrm>
            <a:off x="248184" y="854839"/>
            <a:ext cx="6594051" cy="5493044"/>
          </a:xfrm>
        </p:spPr>
        <p:txBody>
          <a:bodyPr>
            <a:noAutofit/>
          </a:bodyPr>
          <a:lstStyle/>
          <a:p>
            <a:pPr>
              <a:buFont typeface="Courier New" panose="02070309020205020404" pitchFamily="49" charset="0"/>
              <a:buChar char="o"/>
            </a:pPr>
            <a:r>
              <a:rPr lang="en-GB" sz="2133" b="1" i="1">
                <a:solidFill>
                  <a:schemeClr val="tx2">
                    <a:lumMod val="75000"/>
                  </a:schemeClr>
                </a:solidFill>
                <a:latin typeface="Arial" panose="020B0604020202020204" pitchFamily="34" charset="0"/>
                <a:cs typeface="Arial" panose="020B0604020202020204" pitchFamily="34" charset="0"/>
              </a:rPr>
              <a:t>Access to Good Work </a:t>
            </a:r>
          </a:p>
          <a:p>
            <a:pPr marL="0" indent="0">
              <a:buNone/>
            </a:pPr>
            <a:r>
              <a:rPr lang="en-GB" sz="2133" i="1">
                <a:latin typeface="Arial" panose="020B0604020202020204" pitchFamily="34" charset="0"/>
                <a:cs typeface="Arial" panose="020B0604020202020204" pitchFamily="34" charset="0"/>
              </a:rPr>
              <a:t>Making sure everyone has access to good jobs with good pay and good opportunities for progression.</a:t>
            </a:r>
          </a:p>
          <a:p>
            <a:pPr>
              <a:buFont typeface="Courier New" panose="02070309020205020404" pitchFamily="49" charset="0"/>
              <a:buChar char="o"/>
            </a:pPr>
            <a:endParaRPr lang="en-GB" sz="2133" i="1">
              <a:latin typeface="Arial" panose="020B0604020202020204" pitchFamily="34" charset="0"/>
              <a:cs typeface="Arial" panose="020B0604020202020204" pitchFamily="34" charset="0"/>
            </a:endParaRPr>
          </a:p>
          <a:p>
            <a:pPr>
              <a:buFont typeface="Courier New" panose="02070309020205020404" pitchFamily="49" charset="0"/>
              <a:buChar char="o"/>
            </a:pPr>
            <a:r>
              <a:rPr lang="en-GB" sz="2133" b="1" i="1">
                <a:solidFill>
                  <a:schemeClr val="tx2">
                    <a:lumMod val="75000"/>
                  </a:schemeClr>
                </a:solidFill>
                <a:latin typeface="Arial" panose="020B0604020202020204" pitchFamily="34" charset="0"/>
                <a:cs typeface="Arial" panose="020B0604020202020204" pitchFamily="34" charset="0"/>
              </a:rPr>
              <a:t>Young people and lifelong learning </a:t>
            </a:r>
          </a:p>
          <a:p>
            <a:pPr marL="0" indent="0">
              <a:buNone/>
            </a:pPr>
            <a:r>
              <a:rPr lang="en-GB" sz="2133" i="1">
                <a:latin typeface="Arial" panose="020B0604020202020204" pitchFamily="34" charset="0"/>
                <a:cs typeface="Arial" panose="020B0604020202020204" pitchFamily="34" charset="0"/>
              </a:rPr>
              <a:t>Helping our young people and other workers to use their existing talents and have opportunities for developing new skills.</a:t>
            </a:r>
          </a:p>
          <a:p>
            <a:pPr>
              <a:buFont typeface="Courier New" panose="02070309020205020404" pitchFamily="49" charset="0"/>
              <a:buChar char="o"/>
            </a:pPr>
            <a:endParaRPr lang="en-GB" sz="2133" i="1">
              <a:latin typeface="Arial" panose="020B0604020202020204" pitchFamily="34" charset="0"/>
              <a:cs typeface="Arial" panose="020B0604020202020204" pitchFamily="34" charset="0"/>
            </a:endParaRPr>
          </a:p>
          <a:p>
            <a:pPr>
              <a:buFont typeface="Courier New" panose="02070309020205020404" pitchFamily="49" charset="0"/>
              <a:buChar char="o"/>
            </a:pPr>
            <a:r>
              <a:rPr lang="en-GB" sz="2133" b="1" i="1">
                <a:solidFill>
                  <a:schemeClr val="tx2">
                    <a:lumMod val="75000"/>
                  </a:schemeClr>
                </a:solidFill>
                <a:latin typeface="Arial" panose="020B0604020202020204" pitchFamily="34" charset="0"/>
                <a:cs typeface="Arial" panose="020B0604020202020204" pitchFamily="34" charset="0"/>
              </a:rPr>
              <a:t>Targeting our efforts </a:t>
            </a:r>
          </a:p>
          <a:p>
            <a:pPr marL="0" indent="0">
              <a:buNone/>
            </a:pPr>
            <a:r>
              <a:rPr lang="en-GB" sz="2133" i="1">
                <a:latin typeface="Arial" panose="020B0604020202020204" pitchFamily="34" charset="0"/>
                <a:cs typeface="Arial" panose="020B0604020202020204" pitchFamily="34" charset="0"/>
              </a:rPr>
              <a:t>Making sure we all work together to target our effort and resources to maximise their impact.</a:t>
            </a:r>
          </a:p>
        </p:txBody>
      </p:sp>
      <p:pic>
        <p:nvPicPr>
          <p:cNvPr id="5" name="Picture 4" descr="A diagram of a city council&#10;&#10;Description automatically generated">
            <a:extLst>
              <a:ext uri="{FF2B5EF4-FFF2-40B4-BE49-F238E27FC236}">
                <a16:creationId xmlns:a16="http://schemas.microsoft.com/office/drawing/2014/main" id="{74066FE2-8EDF-B496-895A-AA0AEA408E34}"/>
              </a:ext>
            </a:extLst>
          </p:cNvPr>
          <p:cNvPicPr>
            <a:picLocks noChangeAspect="1"/>
          </p:cNvPicPr>
          <p:nvPr/>
        </p:nvPicPr>
        <p:blipFill>
          <a:blip r:embed="rId3"/>
          <a:stretch>
            <a:fillRect/>
          </a:stretch>
        </p:blipFill>
        <p:spPr>
          <a:xfrm>
            <a:off x="6688640" y="274639"/>
            <a:ext cx="5255176" cy="6096000"/>
          </a:xfrm>
          <a:prstGeom prst="rect">
            <a:avLst/>
          </a:prstGeom>
        </p:spPr>
      </p:pic>
      <p:pic>
        <p:nvPicPr>
          <p:cNvPr id="7" name="Picture 6">
            <a:extLst>
              <a:ext uri="{FF2B5EF4-FFF2-40B4-BE49-F238E27FC236}">
                <a16:creationId xmlns:a16="http://schemas.microsoft.com/office/drawing/2014/main" id="{7873C611-C604-1020-C24C-E669A8D3EE17}"/>
              </a:ext>
            </a:extLst>
          </p:cNvPr>
          <p:cNvPicPr>
            <a:picLocks noChangeAspect="1"/>
          </p:cNvPicPr>
          <p:nvPr/>
        </p:nvPicPr>
        <p:blipFill>
          <a:blip r:embed="rId4"/>
          <a:stretch>
            <a:fillRect/>
          </a:stretch>
        </p:blipFill>
        <p:spPr>
          <a:xfrm>
            <a:off x="4010232" y="5370000"/>
            <a:ext cx="2832003" cy="1488000"/>
          </a:xfrm>
          <a:prstGeom prst="rect">
            <a:avLst/>
          </a:prstGeom>
        </p:spPr>
      </p:pic>
    </p:spTree>
    <p:extLst>
      <p:ext uri="{BB962C8B-B14F-4D97-AF65-F5344CB8AC3E}">
        <p14:creationId xmlns:p14="http://schemas.microsoft.com/office/powerpoint/2010/main" val="112476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AEE396-77CB-D1CC-EE82-A969E28724F5}"/>
              </a:ext>
            </a:extLst>
          </p:cNvPr>
          <p:cNvSpPr>
            <a:spLocks noGrp="1"/>
          </p:cNvSpPr>
          <p:nvPr>
            <p:ph type="title"/>
          </p:nvPr>
        </p:nvSpPr>
        <p:spPr>
          <a:xfrm>
            <a:off x="346721" y="204048"/>
            <a:ext cx="10972800" cy="930197"/>
          </a:xfrm>
        </p:spPr>
        <p:txBody>
          <a:bodyPr>
            <a:noAutofit/>
          </a:bodyPr>
          <a:lstStyle/>
          <a:p>
            <a:pPr algn="l"/>
            <a:r>
              <a:rPr lang="en-GB" sz="3200"/>
              <a:t>Calderdale – What is important to us?  </a:t>
            </a:r>
            <a:br>
              <a:rPr lang="en-GB" sz="3200"/>
            </a:br>
            <a:endParaRPr lang="en-GB" sz="3200"/>
          </a:p>
        </p:txBody>
      </p:sp>
      <p:sp>
        <p:nvSpPr>
          <p:cNvPr id="8" name="Content Placeholder 7">
            <a:extLst>
              <a:ext uri="{FF2B5EF4-FFF2-40B4-BE49-F238E27FC236}">
                <a16:creationId xmlns:a16="http://schemas.microsoft.com/office/drawing/2014/main" id="{39FE0D43-752E-4D8A-58D6-8527337D1061}"/>
              </a:ext>
            </a:extLst>
          </p:cNvPr>
          <p:cNvSpPr>
            <a:spLocks noGrp="1"/>
          </p:cNvSpPr>
          <p:nvPr>
            <p:ph idx="1"/>
          </p:nvPr>
        </p:nvSpPr>
        <p:spPr>
          <a:xfrm>
            <a:off x="4519449" y="1418755"/>
            <a:ext cx="7325831" cy="5076637"/>
          </a:xfrm>
        </p:spPr>
        <p:txBody>
          <a:bodyPr>
            <a:normAutofit fontScale="25000" lnSpcReduction="20000"/>
          </a:bodyPr>
          <a:lstStyle/>
          <a:p>
            <a:pPr marL="609585" lvl="1" indent="0">
              <a:buNone/>
              <a:defRPr/>
            </a:pPr>
            <a:r>
              <a:rPr lang="en-GB" sz="6400" b="1">
                <a:latin typeface="Arial" panose="020B0604020202020204" pitchFamily="34" charset="0"/>
                <a:cs typeface="Arial" panose="020B0604020202020204" pitchFamily="34" charset="0"/>
              </a:rPr>
              <a:t>Growth and Investment </a:t>
            </a:r>
          </a:p>
          <a:p>
            <a:pPr marL="609585" lvl="1" indent="0">
              <a:buNone/>
              <a:defRPr/>
            </a:pPr>
            <a:endParaRPr lang="en-GB" sz="6400" b="1">
              <a:latin typeface="Arial" panose="020B0604020202020204" pitchFamily="34" charset="0"/>
              <a:cs typeface="Arial" panose="020B0604020202020204" pitchFamily="34" charset="0"/>
            </a:endParaRP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We work hard to unlock the growth potential of our businesses and bring new investment and jobs to the Borough.</a:t>
            </a:r>
          </a:p>
          <a:p>
            <a:pPr marL="609585" lvl="1" indent="0">
              <a:buNone/>
              <a:defRPr/>
            </a:pPr>
            <a:endParaRPr lang="en-GB" sz="6400" b="1">
              <a:latin typeface="Arial" panose="020B0604020202020204" pitchFamily="34" charset="0"/>
              <a:cs typeface="Arial" panose="020B0604020202020204" pitchFamily="34" charset="0"/>
            </a:endParaRPr>
          </a:p>
          <a:p>
            <a:pPr marL="609585" lvl="1" indent="0">
              <a:buNone/>
              <a:defRPr/>
            </a:pPr>
            <a:r>
              <a:rPr lang="en-GB" sz="6400" b="1">
                <a:latin typeface="Arial" panose="020B0604020202020204" pitchFamily="34" charset="0"/>
                <a:cs typeface="Arial" panose="020B0604020202020204" pitchFamily="34" charset="0"/>
              </a:rPr>
              <a:t>Our Employment Hub</a:t>
            </a:r>
          </a:p>
          <a:p>
            <a:pPr marL="609585" lvl="1" indent="0">
              <a:buNone/>
              <a:defRPr/>
            </a:pPr>
            <a:endParaRPr lang="en-GB" sz="6400" b="1">
              <a:latin typeface="Arial" panose="020B0604020202020204" pitchFamily="34" charset="0"/>
              <a:cs typeface="Arial" panose="020B0604020202020204" pitchFamily="34" charset="0"/>
            </a:endParaRP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Continues to be successful in delivering outputs &amp; outcomes  for the most disadvantaged Calderdale residents.</a:t>
            </a: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Ensures residents receive </a:t>
            </a:r>
            <a:r>
              <a:rPr lang="en-GB" sz="6400" b="1">
                <a:latin typeface="Arial" panose="020B0604020202020204" pitchFamily="34" charset="0"/>
                <a:cs typeface="Arial" panose="020B0604020202020204" pitchFamily="34" charset="0"/>
              </a:rPr>
              <a:t>LOCAL </a:t>
            </a:r>
            <a:r>
              <a:rPr lang="en-GB" sz="6400">
                <a:latin typeface="Arial" panose="020B0604020202020204" pitchFamily="34" charset="0"/>
                <a:cs typeface="Arial" panose="020B0604020202020204" pitchFamily="34" charset="0"/>
              </a:rPr>
              <a:t>support to access employment, training &amp; skills opportunities.</a:t>
            </a: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Supports businesses to address their priority vacancies and prepares residents to apply.</a:t>
            </a:r>
          </a:p>
          <a:p>
            <a:pPr marL="2154713" lvl="1" indent="-357708">
              <a:defRPr/>
            </a:pPr>
            <a:endParaRPr lang="en-GB" sz="6400">
              <a:latin typeface="Arial" panose="020B0604020202020204" pitchFamily="34" charset="0"/>
              <a:cs typeface="Arial" panose="020B0604020202020204" pitchFamily="34" charset="0"/>
            </a:endParaRPr>
          </a:p>
          <a:p>
            <a:pPr marL="609585" lvl="1" indent="0">
              <a:buNone/>
              <a:defRPr/>
            </a:pPr>
            <a:r>
              <a:rPr lang="en-GB" sz="6400" b="1">
                <a:latin typeface="Arial" panose="020B0604020202020204" pitchFamily="34" charset="0"/>
                <a:cs typeface="Arial" panose="020B0604020202020204" pitchFamily="34" charset="0"/>
              </a:rPr>
              <a:t>Working in partnership</a:t>
            </a:r>
          </a:p>
          <a:p>
            <a:pPr marL="609585" lvl="1" indent="0">
              <a:buNone/>
              <a:defRPr/>
            </a:pPr>
            <a:endParaRPr lang="en-GB" sz="6400" b="1">
              <a:latin typeface="Arial" panose="020B0604020202020204" pitchFamily="34" charset="0"/>
              <a:cs typeface="Arial" panose="020B0604020202020204" pitchFamily="34" charset="0"/>
            </a:endParaRP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We have a strong local employment and skills partnership with a range of stakeholders and strong voluntary sector representation.</a:t>
            </a: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We always share good practice and seek to co-design new local delivery. </a:t>
            </a:r>
          </a:p>
          <a:p>
            <a:pPr lvl="1">
              <a:buFont typeface="Courier New" panose="02070309020205020404" pitchFamily="49" charset="0"/>
              <a:buChar char="o"/>
              <a:defRPr/>
            </a:pPr>
            <a:r>
              <a:rPr lang="en-GB" sz="6400">
                <a:latin typeface="Arial" panose="020B0604020202020204" pitchFamily="34" charset="0"/>
                <a:cs typeface="Arial" panose="020B0604020202020204" pitchFamily="34" charset="0"/>
              </a:rPr>
              <a:t>We listen to our business community and respond proactively to their needs.</a:t>
            </a:r>
          </a:p>
          <a:p>
            <a:pPr lvl="3">
              <a:buFont typeface="Courier New" panose="02070309020205020404" pitchFamily="49" charset="0"/>
              <a:buChar char="o"/>
              <a:defRPr/>
            </a:pPr>
            <a:endParaRPr lang="en-GB" sz="6400">
              <a:latin typeface="Arial" panose="020B0604020202020204" pitchFamily="34" charset="0"/>
              <a:cs typeface="Arial" panose="020B0604020202020204" pitchFamily="34" charset="0"/>
            </a:endParaRPr>
          </a:p>
          <a:p>
            <a:pPr marL="0" indent="0">
              <a:buNone/>
            </a:pPr>
            <a:endParaRPr lang="en-GB" sz="2000"/>
          </a:p>
        </p:txBody>
      </p:sp>
      <p:pic>
        <p:nvPicPr>
          <p:cNvPr id="20" name="Picture 19" descr="A logo with green and grey text&#10;&#10;Description automatically generated">
            <a:extLst>
              <a:ext uri="{FF2B5EF4-FFF2-40B4-BE49-F238E27FC236}">
                <a16:creationId xmlns:a16="http://schemas.microsoft.com/office/drawing/2014/main" id="{7B42038D-190F-5999-5B59-814827D76158}"/>
              </a:ext>
            </a:extLst>
          </p:cNvPr>
          <p:cNvPicPr>
            <a:picLocks noChangeAspect="1"/>
          </p:cNvPicPr>
          <p:nvPr/>
        </p:nvPicPr>
        <p:blipFill>
          <a:blip r:embed="rId3"/>
          <a:stretch>
            <a:fillRect/>
          </a:stretch>
        </p:blipFill>
        <p:spPr>
          <a:xfrm>
            <a:off x="9168887" y="296291"/>
            <a:ext cx="2702548" cy="1200000"/>
          </a:xfrm>
          <a:prstGeom prst="rect">
            <a:avLst/>
          </a:prstGeom>
        </p:spPr>
      </p:pic>
      <p:sp>
        <p:nvSpPr>
          <p:cNvPr id="9" name="TextBox 8">
            <a:extLst>
              <a:ext uri="{FF2B5EF4-FFF2-40B4-BE49-F238E27FC236}">
                <a16:creationId xmlns:a16="http://schemas.microsoft.com/office/drawing/2014/main" id="{8FDD91C1-323F-2E60-50A7-5AB02C25CA73}"/>
              </a:ext>
            </a:extLst>
          </p:cNvPr>
          <p:cNvSpPr txBox="1"/>
          <p:nvPr/>
        </p:nvSpPr>
        <p:spPr>
          <a:xfrm>
            <a:off x="189068" y="1496291"/>
            <a:ext cx="4614041" cy="3416320"/>
          </a:xfrm>
          <a:prstGeom prst="rect">
            <a:avLst/>
          </a:prstGeom>
          <a:noFill/>
        </p:spPr>
        <p:txBody>
          <a:bodyPr wrap="square">
            <a:spAutoFit/>
          </a:bodyPr>
          <a:lstStyle/>
          <a:p>
            <a:pPr defTabSz="609585"/>
            <a:r>
              <a:rPr lang="en-GB" sz="2400">
                <a:solidFill>
                  <a:prstClr val="black"/>
                </a:solidFill>
                <a:latin typeface="Calibri"/>
              </a:rPr>
              <a:t>Our Inclusive Economy Strategy ambition: </a:t>
            </a:r>
          </a:p>
          <a:p>
            <a:pPr defTabSz="609585"/>
            <a:endParaRPr lang="en-GB" sz="2400">
              <a:solidFill>
                <a:prstClr val="black"/>
              </a:solidFill>
              <a:latin typeface="Calibri"/>
            </a:endParaRPr>
          </a:p>
          <a:p>
            <a:pPr defTabSz="609585"/>
            <a:r>
              <a:rPr lang="en-GB" sz="2400">
                <a:solidFill>
                  <a:prstClr val="black"/>
                </a:solidFill>
                <a:latin typeface="Calibri"/>
              </a:rPr>
              <a:t>‘</a:t>
            </a:r>
            <a:r>
              <a:rPr lang="en-GB" sz="2400" b="1" i="1">
                <a:solidFill>
                  <a:prstClr val="black"/>
                </a:solidFill>
                <a:latin typeface="Calibri"/>
              </a:rPr>
              <a:t>A sustainable future for individuals and communities supported by strategies which enable a strong economy, positive environment and healthy population’</a:t>
            </a:r>
          </a:p>
        </p:txBody>
      </p:sp>
      <p:pic>
        <p:nvPicPr>
          <p:cNvPr id="13" name="Picture 12" descr="A tree with colorful circles and icons&#10;&#10;Description automatically generated">
            <a:extLst>
              <a:ext uri="{FF2B5EF4-FFF2-40B4-BE49-F238E27FC236}">
                <a16:creationId xmlns:a16="http://schemas.microsoft.com/office/drawing/2014/main" id="{FE06C3FE-C2B9-68F3-3C2C-8A6DD12D1121}"/>
              </a:ext>
            </a:extLst>
          </p:cNvPr>
          <p:cNvPicPr>
            <a:picLocks noChangeAspect="1"/>
          </p:cNvPicPr>
          <p:nvPr/>
        </p:nvPicPr>
        <p:blipFill>
          <a:blip r:embed="rId4"/>
          <a:stretch>
            <a:fillRect/>
          </a:stretch>
        </p:blipFill>
        <p:spPr>
          <a:xfrm>
            <a:off x="1634257" y="5055392"/>
            <a:ext cx="1440000" cy="1440000"/>
          </a:xfrm>
          <a:prstGeom prst="rect">
            <a:avLst/>
          </a:prstGeom>
        </p:spPr>
      </p:pic>
    </p:spTree>
    <p:extLst>
      <p:ext uri="{BB962C8B-B14F-4D97-AF65-F5344CB8AC3E}">
        <p14:creationId xmlns:p14="http://schemas.microsoft.com/office/powerpoint/2010/main" val="195601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p:txBody>
          <a:bodyPr>
            <a:normAutofit/>
          </a:bodyPr>
          <a:lstStyle/>
          <a:p>
            <a:r>
              <a:rPr lang="en-GB"/>
              <a:t>KIRKLEES COUNCIL</a:t>
            </a:r>
            <a:br>
              <a:rPr lang="en-GB"/>
            </a:br>
            <a:br>
              <a:rPr lang="en-GB"/>
            </a:br>
            <a:r>
              <a:rPr lang="en-GB" sz="1800"/>
              <a:t>Chris Duffill (Head of Business, Economy and Growth)</a:t>
            </a:r>
            <a:endParaRPr lang="en-GB" sz="1800">
              <a:highlight>
                <a:srgbClr val="FFFF00"/>
              </a:highlight>
            </a:endParaRP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24</a:t>
            </a:fld>
            <a:endParaRPr lang="en-GB"/>
          </a:p>
        </p:txBody>
      </p:sp>
    </p:spTree>
    <p:extLst>
      <p:ext uri="{BB962C8B-B14F-4D97-AF65-F5344CB8AC3E}">
        <p14:creationId xmlns:p14="http://schemas.microsoft.com/office/powerpoint/2010/main" val="295067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75ACA-6E25-4681-BE4A-A6CE62411F17}"/>
              </a:ext>
            </a:extLst>
          </p:cNvPr>
          <p:cNvSpPr>
            <a:spLocks noGrp="1"/>
          </p:cNvSpPr>
          <p:nvPr>
            <p:ph type="title"/>
          </p:nvPr>
        </p:nvSpPr>
        <p:spPr/>
        <p:txBody>
          <a:bodyPr/>
          <a:lstStyle/>
          <a:p>
            <a:pPr>
              <a:lnSpc>
                <a:spcPct val="107000"/>
              </a:lnSpc>
            </a:pPr>
            <a:r>
              <a:rPr lang="en-GB" sz="3200">
                <a:latin typeface="Calibri" panose="020F0502020204030204" pitchFamily="34" charset="0"/>
                <a:ea typeface="Calibri" panose="020F0502020204030204" pitchFamily="34" charset="0"/>
                <a:cs typeface="Calibri" panose="020F0502020204030204" pitchFamily="34" charset="0"/>
              </a:rPr>
              <a:t>UKSPF  Pillar  3 Kirklees Priority Areas  </a:t>
            </a:r>
            <a:br>
              <a:rPr lang="en-GB" sz="2400">
                <a:latin typeface="Calibri" panose="020F0502020204030204" pitchFamily="34" charset="0"/>
                <a:ea typeface="Calibri" panose="020F0502020204030204" pitchFamily="34" charset="0"/>
                <a:cs typeface="Times New Roman" panose="02020603050405020304" pitchFamily="18" charset="0"/>
              </a:rPr>
            </a:br>
            <a:br>
              <a:rPr lang="en-GB" sz="2800"/>
            </a:br>
            <a:br>
              <a:rPr lang="en-GB" sz="2800"/>
            </a:br>
            <a:br>
              <a:rPr lang="en-GB" sz="2800"/>
            </a:br>
            <a:br>
              <a:rPr lang="en-GB" sz="1400"/>
            </a:br>
            <a:br>
              <a:rPr lang="en-GB" sz="1904">
                <a:latin typeface="Calibri" panose="020F0502020204030204" pitchFamily="34" charset="0"/>
                <a:ea typeface="Calibri" panose="020F0502020204030204" pitchFamily="34" charset="0"/>
                <a:cs typeface="Times New Roman" panose="02020603050405020304" pitchFamily="18" charset="0"/>
              </a:rPr>
            </a:br>
            <a:br>
              <a:rPr lang="en-GB"/>
            </a:br>
            <a:endParaRPr lang="en-GB"/>
          </a:p>
        </p:txBody>
      </p:sp>
      <p:sp>
        <p:nvSpPr>
          <p:cNvPr id="3" name="Content Placeholder 2">
            <a:extLst>
              <a:ext uri="{FF2B5EF4-FFF2-40B4-BE49-F238E27FC236}">
                <a16:creationId xmlns:a16="http://schemas.microsoft.com/office/drawing/2014/main" id="{91C88C12-99C7-59F4-5AFD-E2F78D0888AD}"/>
              </a:ext>
            </a:extLst>
          </p:cNvPr>
          <p:cNvSpPr>
            <a:spLocks noGrp="1"/>
          </p:cNvSpPr>
          <p:nvPr>
            <p:ph idx="1"/>
          </p:nvPr>
        </p:nvSpPr>
        <p:spPr>
          <a:xfrm>
            <a:off x="423746" y="1252886"/>
            <a:ext cx="10914814" cy="4705001"/>
          </a:xfrm>
        </p:spPr>
        <p:txBody>
          <a:bodyPr/>
          <a:lstStyle/>
          <a:p>
            <a:r>
              <a:rPr lang="en-GB" sz="2000" i="1">
                <a:solidFill>
                  <a:srgbClr val="002060"/>
                </a:solidFill>
                <a:effectLst/>
                <a:latin typeface="Calibri" panose="020F0502020204030204" pitchFamily="34" charset="0"/>
                <a:ea typeface="Calibri" panose="020F0502020204030204" pitchFamily="34" charset="0"/>
              </a:rPr>
              <a:t>Detailed information in our Key strategies as listed in the call's documents </a:t>
            </a:r>
          </a:p>
          <a:p>
            <a:endParaRPr lang="en-GB" sz="2000" i="1">
              <a:solidFill>
                <a:srgbClr val="002060"/>
              </a:solidFill>
              <a:effectLst/>
              <a:latin typeface="Calibri" panose="020F0502020204030204" pitchFamily="34" charset="0"/>
              <a:ea typeface="Calibri" panose="020F0502020204030204" pitchFamily="34" charset="0"/>
            </a:endParaRPr>
          </a:p>
          <a:p>
            <a:r>
              <a:rPr lang="en-GB" sz="2000" i="1">
                <a:solidFill>
                  <a:srgbClr val="002060"/>
                </a:solidFill>
                <a:effectLst/>
                <a:latin typeface="Calibri" panose="020F0502020204030204" pitchFamily="34" charset="0"/>
                <a:ea typeface="Calibri" panose="020F0502020204030204" pitchFamily="34" charset="0"/>
              </a:rPr>
              <a:t>Detail how they will engage with the Council and key local health, VCSE and careers education partners to ensure that provision is appropriately targeted at those individuals and communities in greatest need; </a:t>
            </a:r>
          </a:p>
          <a:p>
            <a:endParaRPr lang="en-GB" sz="2000" i="1">
              <a:solidFill>
                <a:srgbClr val="002060"/>
              </a:solidFill>
              <a:effectLst/>
              <a:latin typeface="Calibri" panose="020F0502020204030204" pitchFamily="34" charset="0"/>
              <a:ea typeface="Calibri" panose="020F0502020204030204" pitchFamily="34" charset="0"/>
            </a:endParaRPr>
          </a:p>
          <a:p>
            <a:r>
              <a:rPr lang="en-GB" sz="2000" i="1">
                <a:solidFill>
                  <a:srgbClr val="002060"/>
                </a:solidFill>
                <a:latin typeface="Calibri" panose="020F0502020204030204" pitchFamily="34" charset="0"/>
                <a:ea typeface="Calibri" panose="020F0502020204030204" pitchFamily="34" charset="0"/>
              </a:rPr>
              <a:t>W</a:t>
            </a:r>
            <a:r>
              <a:rPr lang="en-GB" sz="2000" i="1">
                <a:solidFill>
                  <a:srgbClr val="002060"/>
                </a:solidFill>
                <a:effectLst/>
                <a:latin typeface="Calibri" panose="020F0502020204030204" pitchFamily="34" charset="0"/>
                <a:ea typeface="Calibri" panose="020F0502020204030204" pitchFamily="34" charset="0"/>
              </a:rPr>
              <a:t>ork with local community organisations with established outreach mechanisms to support delivery.  </a:t>
            </a:r>
            <a:endParaRPr lang="en-GB" sz="2000">
              <a:solidFill>
                <a:srgbClr val="002060"/>
              </a:solidFill>
              <a:effectLst/>
              <a:latin typeface="Calibri" panose="020F0502020204030204" pitchFamily="34" charset="0"/>
              <a:ea typeface="Calibri" panose="020F0502020204030204" pitchFamily="34" charset="0"/>
            </a:endParaRPr>
          </a:p>
          <a:p>
            <a:endParaRPr lang="en-GB" sz="2000">
              <a:solidFill>
                <a:srgbClr val="002060"/>
              </a:solidFill>
              <a:effectLst/>
              <a:latin typeface="Calibri" panose="020F0502020204030204" pitchFamily="34" charset="0"/>
              <a:ea typeface="Calibri" panose="020F0502020204030204" pitchFamily="34" charset="0"/>
            </a:endParaRPr>
          </a:p>
          <a:p>
            <a:r>
              <a:rPr lang="en-GB" sz="2000" i="1">
                <a:solidFill>
                  <a:srgbClr val="002060"/>
                </a:solidFill>
                <a:effectLst/>
                <a:latin typeface="Calibri" panose="020F0502020204030204" pitchFamily="34" charset="0"/>
                <a:ea typeface="Calibri" panose="020F0502020204030204" pitchFamily="34" charset="0"/>
              </a:rPr>
              <a:t>Adds value to existing employment and skills ecosystem and does not duplicate any local provision already in place</a:t>
            </a:r>
            <a:r>
              <a:rPr lang="en-GB" sz="2000" i="1">
                <a:solidFill>
                  <a:srgbClr val="002060"/>
                </a:solidFill>
                <a:latin typeface="Calibri" panose="020F0502020204030204" pitchFamily="34" charset="0"/>
                <a:ea typeface="Calibri" panose="020F0502020204030204" pitchFamily="34" charset="0"/>
              </a:rPr>
              <a:t>.</a:t>
            </a:r>
            <a:endParaRPr lang="en-GB" sz="2000" i="1">
              <a:solidFill>
                <a:srgbClr val="002060"/>
              </a:solidFill>
              <a:effectLst/>
              <a:latin typeface="Calibri" panose="020F0502020204030204" pitchFamily="34" charset="0"/>
              <a:ea typeface="Calibri" panose="020F0502020204030204" pitchFamily="34" charset="0"/>
            </a:endParaRPr>
          </a:p>
          <a:p>
            <a:endParaRPr lang="en-GB" sz="2000" i="1">
              <a:solidFill>
                <a:srgbClr val="002060"/>
              </a:solidFill>
              <a:effectLst/>
              <a:latin typeface="Calibri" panose="020F0502020204030204" pitchFamily="34" charset="0"/>
              <a:ea typeface="Calibri" panose="020F0502020204030204" pitchFamily="34" charset="0"/>
            </a:endParaRPr>
          </a:p>
          <a:p>
            <a:r>
              <a:rPr lang="en-GB" sz="2000" i="1">
                <a:solidFill>
                  <a:srgbClr val="002060"/>
                </a:solidFill>
                <a:effectLst/>
                <a:latin typeface="Calibri" panose="020F0502020204030204" pitchFamily="34" charset="0"/>
                <a:ea typeface="Calibri" panose="020F0502020204030204" pitchFamily="34" charset="0"/>
              </a:rPr>
              <a:t>We also expect regular and effective engagement with the Kirklees  Employment and Skills Partnership to both inform local targeting/priorities and ensure appropriate local reporting is in place.</a:t>
            </a:r>
          </a:p>
          <a:p>
            <a:endParaRPr lang="en-GB" b="1">
              <a:solidFill>
                <a:srgbClr val="002060"/>
              </a:solidFill>
            </a:endParaRPr>
          </a:p>
          <a:p>
            <a:r>
              <a:rPr lang="en-GB" b="1">
                <a:solidFill>
                  <a:srgbClr val="002060"/>
                </a:solidFill>
              </a:rPr>
              <a:t>Summarised as must add value and not Duplicate </a:t>
            </a:r>
          </a:p>
          <a:p>
            <a:pPr algn="ctr"/>
            <a:endParaRPr lang="en-GB" b="1">
              <a:solidFill>
                <a:srgbClr val="002060"/>
              </a:solidFill>
            </a:endParaRPr>
          </a:p>
        </p:txBody>
      </p:sp>
    </p:spTree>
    <p:extLst>
      <p:ext uri="{BB962C8B-B14F-4D97-AF65-F5344CB8AC3E}">
        <p14:creationId xmlns:p14="http://schemas.microsoft.com/office/powerpoint/2010/main" val="299397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786F-3BBC-4301-87BF-BED50C401A93}"/>
              </a:ext>
            </a:extLst>
          </p:cNvPr>
          <p:cNvSpPr>
            <a:spLocks noGrp="1"/>
          </p:cNvSpPr>
          <p:nvPr>
            <p:ph type="title"/>
          </p:nvPr>
        </p:nvSpPr>
        <p:spPr/>
        <p:txBody>
          <a:bodyPr/>
          <a:lstStyle/>
          <a:p>
            <a:r>
              <a:rPr lang="en-GB"/>
              <a:t>Kirklees Hyper local programme  </a:t>
            </a:r>
          </a:p>
        </p:txBody>
      </p:sp>
      <p:sp>
        <p:nvSpPr>
          <p:cNvPr id="3" name="Content Placeholder 2">
            <a:extLst>
              <a:ext uri="{FF2B5EF4-FFF2-40B4-BE49-F238E27FC236}">
                <a16:creationId xmlns:a16="http://schemas.microsoft.com/office/drawing/2014/main" id="{CD91A8D5-6ED2-AB8A-F7C6-4BA678C24AB8}"/>
              </a:ext>
            </a:extLst>
          </p:cNvPr>
          <p:cNvSpPr>
            <a:spLocks noGrp="1"/>
          </p:cNvSpPr>
          <p:nvPr>
            <p:ph idx="1"/>
          </p:nvPr>
        </p:nvSpPr>
        <p:spPr>
          <a:xfrm>
            <a:off x="428625" y="1514475"/>
            <a:ext cx="10909935" cy="4662487"/>
          </a:xfrm>
        </p:spPr>
        <p:txBody>
          <a:bodyPr/>
          <a:lstStyle/>
          <a:p>
            <a:endParaRPr lang="en-GB" sz="1800">
              <a:effectLst/>
              <a:latin typeface="Arial" panose="020B0604020202020204" pitchFamily="34" charset="0"/>
              <a:ea typeface="Times New Roman" panose="02020603050405020304" pitchFamily="18" charset="0"/>
            </a:endParaRPr>
          </a:p>
          <a:p>
            <a:r>
              <a:rPr lang="en-GB" sz="1800" i="1">
                <a:solidFill>
                  <a:srgbClr val="002060"/>
                </a:solidFill>
                <a:effectLst/>
                <a:latin typeface="Arial" panose="020B0604020202020204" pitchFamily="34" charset="0"/>
                <a:ea typeface="Times New Roman" panose="02020603050405020304" pitchFamily="18" charset="0"/>
              </a:rPr>
              <a:t>The Kirklees allocation of the UKSPF fund (£5.824m) is focused on Communities and Place and will be used to support the Council’s efforts to work together with people and communities.</a:t>
            </a:r>
          </a:p>
          <a:p>
            <a:endParaRPr lang="en-GB" sz="1800" i="1">
              <a:solidFill>
                <a:srgbClr val="002060"/>
              </a:solidFill>
              <a:latin typeface="Arial" panose="020B0604020202020204" pitchFamily="34" charset="0"/>
              <a:ea typeface="Times New Roman" panose="02020603050405020304" pitchFamily="18" charset="0"/>
            </a:endParaRPr>
          </a:p>
          <a:p>
            <a:r>
              <a:rPr lang="en-GB" sz="1800" i="1">
                <a:solidFill>
                  <a:srgbClr val="002060"/>
                </a:solidFill>
                <a:effectLst/>
                <a:latin typeface="Arial" panose="020B0604020202020204" pitchFamily="34" charset="0"/>
                <a:ea typeface="Times New Roman" panose="02020603050405020304" pitchFamily="18" charset="0"/>
              </a:rPr>
              <a:t>A variety of projects are taking place in Kirklees and most delivery is commissioned through voluntary sector partners or be facilitated through community grants programmes. </a:t>
            </a:r>
          </a:p>
          <a:p>
            <a:endParaRPr lang="en-GB" sz="1800" i="1">
              <a:solidFill>
                <a:srgbClr val="002060"/>
              </a:solidFill>
              <a:latin typeface="Arial" panose="020B0604020202020204" pitchFamily="34" charset="0"/>
              <a:ea typeface="Times New Roman" panose="02020603050405020304" pitchFamily="18" charset="0"/>
            </a:endParaRPr>
          </a:p>
          <a:p>
            <a:r>
              <a:rPr lang="en-GB" sz="1800" i="1">
                <a:solidFill>
                  <a:srgbClr val="002060"/>
                </a:solidFill>
                <a:effectLst/>
                <a:latin typeface="Arial" panose="020B0604020202020204" pitchFamily="34" charset="0"/>
                <a:ea typeface="Times New Roman" panose="02020603050405020304" pitchFamily="18" charset="0"/>
              </a:rPr>
              <a:t>The UKSPF Kirklees fund will also be used to develop career pathways in the arts and creative economy whilst widening opportunities for volunteering.</a:t>
            </a:r>
          </a:p>
          <a:p>
            <a:endParaRPr lang="en-GB" sz="1800" i="1">
              <a:solidFill>
                <a:srgbClr val="002060"/>
              </a:solidFill>
              <a:effectLst/>
              <a:latin typeface="Arial" panose="020B0604020202020204" pitchFamily="34" charset="0"/>
              <a:ea typeface="Times New Roman" panose="02020603050405020304" pitchFamily="18" charset="0"/>
            </a:endParaRPr>
          </a:p>
          <a:p>
            <a:r>
              <a:rPr lang="en-GB" sz="1800" i="1">
                <a:solidFill>
                  <a:srgbClr val="002060"/>
                </a:solidFill>
                <a:latin typeface="Arial" panose="020B0604020202020204" pitchFamily="34" charset="0"/>
                <a:ea typeface="Times New Roman" panose="02020603050405020304" pitchFamily="18" charset="0"/>
              </a:rPr>
              <a:t>Pillar 3 Very Small community grants programme for which is live now  and is separate to the larger  scheme in the calls - </a:t>
            </a:r>
            <a:r>
              <a:rPr lang="en-GB" sz="2000" i="1">
                <a:solidFill>
                  <a:srgbClr val="002060"/>
                </a:solidFill>
                <a:latin typeface="+mj-lt"/>
              </a:rPr>
              <a:t>This fund will be fully allocated  this year and will not clash with main fund but will need to coordinate to avoid double funding. </a:t>
            </a:r>
            <a:endParaRPr lang="en-GB" sz="2000" i="1">
              <a:solidFill>
                <a:srgbClr val="002060"/>
              </a:solidFill>
              <a:effectLst/>
              <a:latin typeface="+mj-lt"/>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77142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a:xfrm>
            <a:off x="409177" y="3429000"/>
            <a:ext cx="8044159" cy="2157413"/>
          </a:xfrm>
        </p:spPr>
        <p:txBody>
          <a:bodyPr/>
          <a:lstStyle/>
          <a:p>
            <a:r>
              <a:rPr lang="en-GB"/>
              <a:t>LEEDS CITY COUNCIL</a:t>
            </a:r>
            <a:br>
              <a:rPr lang="en-GB"/>
            </a:br>
            <a:br>
              <a:rPr lang="en-GB"/>
            </a:br>
            <a:r>
              <a:rPr lang="en-GB" sz="1800"/>
              <a:t>Fiona Bolam (Head of Economic Strategy)</a:t>
            </a:r>
            <a:endParaRPr lang="en-GB" sz="1800">
              <a:highlight>
                <a:srgbClr val="FFFF00"/>
              </a:highlight>
            </a:endParaRP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27</a:t>
            </a:fld>
            <a:endParaRPr lang="en-GB"/>
          </a:p>
        </p:txBody>
      </p:sp>
    </p:spTree>
    <p:extLst>
      <p:ext uri="{BB962C8B-B14F-4D97-AF65-F5344CB8AC3E}">
        <p14:creationId xmlns:p14="http://schemas.microsoft.com/office/powerpoint/2010/main" val="1609433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7C4DD-7246-6D78-7F93-BD6A6BF3DD8F}"/>
              </a:ext>
            </a:extLst>
          </p:cNvPr>
          <p:cNvSpPr txBox="1"/>
          <p:nvPr/>
        </p:nvSpPr>
        <p:spPr>
          <a:xfrm>
            <a:off x="23005" y="1719530"/>
            <a:ext cx="1217474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Segoe UI"/>
              </a:rPr>
              <a:t>Supporting people and businesses in a rapidly changing labour market</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Segoe UI"/>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Raise the bar on inclusive recruitment, better jobs and healthy workplaces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Help people into work or to start a business, focusing on those who need our support the most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Enable people in work to learn new skills, progress throughout their career, and be able to change jobs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Calibri" panose="020F0502020204030204"/>
                <a:ea typeface="+mn-ea"/>
                <a:cs typeface="Segoe UI"/>
              </a:rPr>
              <a:t>Making sure education and training meets local needs</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Segoe UI"/>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Develop talent in emerging and vital areas of the economy – including </a:t>
            </a:r>
            <a:r>
              <a:rPr kumimoji="0" lang="en-GB" sz="2400" b="1" i="0" u="none" strike="noStrike" kern="1200" cap="none" spc="0" normalizeH="0" baseline="0" noProof="0">
                <a:ln>
                  <a:noFill/>
                </a:ln>
                <a:solidFill>
                  <a:prstClr val="black"/>
                </a:solidFill>
                <a:effectLst/>
                <a:uLnTx/>
                <a:uFillTx/>
                <a:latin typeface="Calibri" panose="020F0502020204030204"/>
                <a:ea typeface="+mn-ea"/>
                <a:cs typeface="Arial"/>
              </a:rPr>
              <a:t>digital, green, culture and creativity, finance and innovation as well as Health and Care</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Arial"/>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Work together better as a city to enable people to progress from learning to employment</a:t>
            </a:r>
          </a:p>
        </p:txBody>
      </p:sp>
      <p:sp>
        <p:nvSpPr>
          <p:cNvPr id="4" name="TextBox 3">
            <a:extLst>
              <a:ext uri="{FF2B5EF4-FFF2-40B4-BE49-F238E27FC236}">
                <a16:creationId xmlns:a16="http://schemas.microsoft.com/office/drawing/2014/main" id="{705F8C0A-5093-E323-2EDD-3BA87565A17A}"/>
              </a:ext>
            </a:extLst>
          </p:cNvPr>
          <p:cNvSpPr txBox="1"/>
          <p:nvPr/>
        </p:nvSpPr>
        <p:spPr>
          <a:xfrm>
            <a:off x="3041723" y="223936"/>
            <a:ext cx="783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Leeds Future Talent Priorities</a:t>
            </a:r>
            <a:endParaRPr kumimoji="0" lang="en-GB" sz="36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A purple and yellow logo with white text&#10;&#10;Description automatically generated">
            <a:extLst>
              <a:ext uri="{FF2B5EF4-FFF2-40B4-BE49-F238E27FC236}">
                <a16:creationId xmlns:a16="http://schemas.microsoft.com/office/drawing/2014/main" id="{A5BBA33C-12CA-D095-D9A5-53021CB59370}"/>
              </a:ext>
            </a:extLst>
          </p:cNvPr>
          <p:cNvPicPr>
            <a:picLocks noChangeAspect="1"/>
          </p:cNvPicPr>
          <p:nvPr/>
        </p:nvPicPr>
        <p:blipFill>
          <a:blip r:embed="rId3"/>
          <a:stretch>
            <a:fillRect/>
          </a:stretch>
        </p:blipFill>
        <p:spPr>
          <a:xfrm>
            <a:off x="10368864" y="128015"/>
            <a:ext cx="1241665" cy="1251190"/>
          </a:xfrm>
          <a:prstGeom prst="rect">
            <a:avLst/>
          </a:prstGeom>
        </p:spPr>
      </p:pic>
    </p:spTree>
    <p:extLst>
      <p:ext uri="{BB962C8B-B14F-4D97-AF65-F5344CB8AC3E}">
        <p14:creationId xmlns:p14="http://schemas.microsoft.com/office/powerpoint/2010/main" val="1032482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FCC084-2E46-FA3D-A7F7-27D4688D5F80}"/>
              </a:ext>
            </a:extLst>
          </p:cNvPr>
          <p:cNvSpPr txBox="1"/>
          <p:nvPr/>
        </p:nvSpPr>
        <p:spPr>
          <a:xfrm>
            <a:off x="2869721" y="310551"/>
            <a:ext cx="93280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Employment Hub Leeds</a:t>
            </a:r>
            <a:endParaRPr kumimoji="0" lang="en-GB" sz="36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CD9CA2E3-4098-7073-1F90-7413AD31DC57}"/>
              </a:ext>
            </a:extLst>
          </p:cNvPr>
          <p:cNvSpPr txBox="1"/>
          <p:nvPr/>
        </p:nvSpPr>
        <p:spPr>
          <a:xfrm>
            <a:off x="313192" y="1132508"/>
            <a:ext cx="10565027"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Employment Hub Leeds currently offers support to any Leeds resident whether they are employed, unemployed or inactive with the one criteria being they are a Leeds resident and have the eligibility to work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From April 2024, most delivery will be through pillar 3 UKSPF and the priorities will be mainly focused on: </a:t>
            </a:r>
          </a:p>
          <a:p>
            <a:pPr marL="1200150" marR="0" lvl="2"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Economically inactive people – E33</a:t>
            </a:r>
          </a:p>
          <a:p>
            <a:pPr marL="1200150" marR="0" lvl="2"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People furthest from the labour market – E34</a:t>
            </a:r>
          </a:p>
        </p:txBody>
      </p:sp>
    </p:spTree>
    <p:extLst>
      <p:ext uri="{BB962C8B-B14F-4D97-AF65-F5344CB8AC3E}">
        <p14:creationId xmlns:p14="http://schemas.microsoft.com/office/powerpoint/2010/main" val="298385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a:xfrm>
            <a:off x="370267" y="2174132"/>
            <a:ext cx="9036380" cy="2157413"/>
          </a:xfrm>
        </p:spPr>
        <p:txBody>
          <a:bodyPr>
            <a:normAutofit/>
          </a:bodyPr>
          <a:lstStyle/>
          <a:p>
            <a:r>
              <a:rPr lang="en-GB" sz="4800"/>
              <a:t>WHO IS IN THE VIRTUAL ROOM ?</a:t>
            </a: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3</a:t>
            </a:fld>
            <a:endParaRPr lang="en-GB"/>
          </a:p>
        </p:txBody>
      </p:sp>
    </p:spTree>
    <p:extLst>
      <p:ext uri="{BB962C8B-B14F-4D97-AF65-F5344CB8AC3E}">
        <p14:creationId xmlns:p14="http://schemas.microsoft.com/office/powerpoint/2010/main" val="328681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FCC084-2E46-FA3D-A7F7-27D4688D5F80}"/>
              </a:ext>
            </a:extLst>
          </p:cNvPr>
          <p:cNvSpPr txBox="1"/>
          <p:nvPr/>
        </p:nvSpPr>
        <p:spPr>
          <a:xfrm>
            <a:off x="2869721" y="310551"/>
            <a:ext cx="93280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Leeds UKSPF – Hyper-local</a:t>
            </a:r>
            <a:endParaRPr kumimoji="0" lang="en-GB" sz="3600" b="1"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CD9CA2E3-4098-7073-1F90-7413AD31DC57}"/>
              </a:ext>
            </a:extLst>
          </p:cNvPr>
          <p:cNvSpPr txBox="1"/>
          <p:nvPr/>
        </p:nvSpPr>
        <p:spPr>
          <a:xfrm>
            <a:off x="313192" y="1132508"/>
            <a:ext cx="10565027"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rPr>
              <a:t>As part of Leeds Hyper-Local delivery £800k has been allocated to support people and skills delivery, some of this is likely to be focused around innovation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rPr>
              <a:t>This will take place from April 2024 until March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rPr>
              <a:t>Activity will be finalised once the regional offer has been finalised to ensure it complements and adds additionality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rPr>
              <a:t>Activity will be solely Leeds focused and build on the existing employment and skills ecosystem in the 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838552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p:txBody>
          <a:bodyPr>
            <a:normAutofit/>
          </a:bodyPr>
          <a:lstStyle/>
          <a:p>
            <a:r>
              <a:rPr lang="en-GB"/>
              <a:t>WAKEFIELD COUNCIL</a:t>
            </a:r>
            <a:br>
              <a:rPr lang="en-GB"/>
            </a:br>
            <a:br>
              <a:rPr lang="en-GB"/>
            </a:br>
            <a:r>
              <a:rPr lang="en-GB" sz="1800"/>
              <a:t>Sharon Marshall (Employment Strategy Manager)</a:t>
            </a:r>
            <a:endParaRPr lang="en-GB" sz="1800">
              <a:highlight>
                <a:srgbClr val="FFFF00"/>
              </a:highlight>
            </a:endParaRP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31</a:t>
            </a:fld>
            <a:endParaRPr lang="en-GB"/>
          </a:p>
        </p:txBody>
      </p:sp>
    </p:spTree>
    <p:extLst>
      <p:ext uri="{BB962C8B-B14F-4D97-AF65-F5344CB8AC3E}">
        <p14:creationId xmlns:p14="http://schemas.microsoft.com/office/powerpoint/2010/main" val="4201970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4">
            <a:extLst>
              <a:ext uri="{FF2B5EF4-FFF2-40B4-BE49-F238E27FC236}">
                <a16:creationId xmlns:a16="http://schemas.microsoft.com/office/drawing/2014/main" id="{199173FF-CC4C-D58B-E7DB-BA75D72AA52E}"/>
              </a:ext>
            </a:extLst>
          </p:cNvPr>
          <p:cNvSpPr>
            <a:spLocks noGrp="1" noChangeArrowheads="1"/>
          </p:cNvSpPr>
          <p:nvPr>
            <p:ph type="title"/>
          </p:nvPr>
        </p:nvSpPr>
        <p:spPr/>
        <p:txBody>
          <a:bodyPr/>
          <a:lstStyle/>
          <a:p>
            <a:pPr algn="ctr"/>
            <a:r>
              <a:rPr lang="en-GB" altLang="en-US"/>
              <a:t>Wakefield – The Strategic Context</a:t>
            </a:r>
          </a:p>
        </p:txBody>
      </p:sp>
      <p:sp>
        <p:nvSpPr>
          <p:cNvPr id="6" name="Content Placeholder 5">
            <a:extLst>
              <a:ext uri="{FF2B5EF4-FFF2-40B4-BE49-F238E27FC236}">
                <a16:creationId xmlns:a16="http://schemas.microsoft.com/office/drawing/2014/main" id="{4587AB69-59D2-C954-AB23-7F49950263EA}"/>
              </a:ext>
            </a:extLst>
          </p:cNvPr>
          <p:cNvSpPr>
            <a:spLocks noGrp="1"/>
          </p:cNvSpPr>
          <p:nvPr>
            <p:ph idx="1"/>
          </p:nvPr>
        </p:nvSpPr>
        <p:spPr>
          <a:xfrm>
            <a:off x="0" y="1557339"/>
            <a:ext cx="12178145" cy="4535487"/>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lstStyle/>
          <a:p>
            <a:pPr>
              <a:defRPr/>
            </a:pPr>
            <a:r>
              <a:rPr lang="en-GB" sz="1600" u="sng"/>
              <a:t>Key Priorities related to this work:</a:t>
            </a:r>
          </a:p>
          <a:p>
            <a:pPr lvl="1">
              <a:defRPr/>
            </a:pPr>
            <a:r>
              <a:rPr lang="en-GB" sz="1600" b="1"/>
              <a:t>Corporate Plan </a:t>
            </a:r>
            <a:r>
              <a:rPr lang="en-GB" sz="1600"/>
              <a:t>– </a:t>
            </a:r>
          </a:p>
          <a:p>
            <a:pPr lvl="2">
              <a:defRPr/>
            </a:pPr>
            <a:r>
              <a:rPr lang="en-GB" sz="1200"/>
              <a:t>Building a Fairer Future in particular “an Economy that works for everyone” and building healthier better lives.</a:t>
            </a:r>
          </a:p>
          <a:p>
            <a:pPr lvl="2">
              <a:defRPr/>
            </a:pPr>
            <a:r>
              <a:rPr lang="en-GB" sz="1200"/>
              <a:t>Not all about growth for growths sake – more about growth through economic wellbeing of ALL of our residents which then supports better health and lives overall.</a:t>
            </a:r>
          </a:p>
          <a:p>
            <a:pPr lvl="2">
              <a:defRPr/>
            </a:pPr>
            <a:r>
              <a:rPr lang="en-GB" sz="1200"/>
              <a:t>Deliver inward investment and strategic account management to local businesses which generate good jobs in key sectors.</a:t>
            </a:r>
          </a:p>
          <a:p>
            <a:pPr lvl="2">
              <a:defRPr/>
            </a:pPr>
            <a:endParaRPr lang="en-GB" sz="1200"/>
          </a:p>
          <a:p>
            <a:pPr lvl="1">
              <a:defRPr/>
            </a:pPr>
            <a:r>
              <a:rPr lang="en-GB" sz="1600" b="1"/>
              <a:t>Employment and Skills Strategy</a:t>
            </a:r>
          </a:p>
          <a:p>
            <a:pPr lvl="2">
              <a:defRPr/>
            </a:pPr>
            <a:r>
              <a:rPr lang="en-GB" sz="1200"/>
              <a:t>Wakefield becomes a Learning City and District which provides access to employment and skills for all</a:t>
            </a:r>
          </a:p>
          <a:p>
            <a:pPr lvl="2">
              <a:defRPr/>
            </a:pPr>
            <a:r>
              <a:rPr lang="en-GB" sz="1200"/>
              <a:t>Provide support to residents to break down barriers into employment. </a:t>
            </a:r>
          </a:p>
          <a:p>
            <a:pPr lvl="2">
              <a:defRPr/>
            </a:pPr>
            <a:r>
              <a:rPr lang="en-GB" sz="1200"/>
              <a:t>Securing employment opportunities for vulnerable young people and ensure they are supported as they transition into adulthood resulting in less NEET 16–24-year-olds.</a:t>
            </a:r>
          </a:p>
          <a:p>
            <a:pPr lvl="2">
              <a:defRPr/>
            </a:pPr>
            <a:r>
              <a:rPr lang="en-GB" sz="1200"/>
              <a:t>Working across community groups to support more people from disadvantaged groups to access support and training</a:t>
            </a:r>
          </a:p>
          <a:p>
            <a:pPr lvl="2">
              <a:defRPr/>
            </a:pPr>
            <a:r>
              <a:rPr lang="en-GB" sz="1200"/>
              <a:t>Work with employers to ensure access and opportunities are available for more vulnerable young people and adults furthest from the labour market.</a:t>
            </a:r>
          </a:p>
          <a:p>
            <a:pPr marL="457200" lvl="1" indent="0">
              <a:buNone/>
              <a:defRPr/>
            </a:pPr>
            <a:endParaRPr lang="en-GB" sz="100"/>
          </a:p>
          <a:p>
            <a:pPr marL="457200" lvl="1" indent="0">
              <a:buNone/>
              <a:defRPr/>
            </a:pPr>
            <a:r>
              <a:rPr lang="en-GB" sz="1800"/>
              <a:t>Bidders are encouraged to consider these 2 documents in full when considering their offer.</a:t>
            </a:r>
          </a:p>
        </p:txBody>
      </p:sp>
      <p:pic>
        <p:nvPicPr>
          <p:cNvPr id="4100" name="Picture 6" descr="WKF_VI_">
            <a:extLst>
              <a:ext uri="{FF2B5EF4-FFF2-40B4-BE49-F238E27FC236}">
                <a16:creationId xmlns:a16="http://schemas.microsoft.com/office/drawing/2014/main" id="{EA0681BF-2AF5-C78C-2C6F-1F30F0A8921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5999" y="6110288"/>
            <a:ext cx="55664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4">
            <a:extLst>
              <a:ext uri="{FF2B5EF4-FFF2-40B4-BE49-F238E27FC236}">
                <a16:creationId xmlns:a16="http://schemas.microsoft.com/office/drawing/2014/main" id="{981F7493-B667-F9B3-8D59-7795F29BB1A7}"/>
              </a:ext>
            </a:extLst>
          </p:cNvPr>
          <p:cNvSpPr>
            <a:spLocks noGrp="1" noChangeArrowheads="1"/>
          </p:cNvSpPr>
          <p:nvPr>
            <p:ph type="title"/>
          </p:nvPr>
        </p:nvSpPr>
        <p:spPr/>
        <p:txBody>
          <a:bodyPr/>
          <a:lstStyle/>
          <a:p>
            <a:pPr algn="ctr"/>
            <a:r>
              <a:rPr lang="en-GB" altLang="en-US"/>
              <a:t>Wakefield – What is important to us?</a:t>
            </a:r>
          </a:p>
        </p:txBody>
      </p:sp>
      <p:sp>
        <p:nvSpPr>
          <p:cNvPr id="6" name="Content Placeholder 5">
            <a:extLst>
              <a:ext uri="{FF2B5EF4-FFF2-40B4-BE49-F238E27FC236}">
                <a16:creationId xmlns:a16="http://schemas.microsoft.com/office/drawing/2014/main" id="{713F19B0-728A-D583-68A7-825A49FB3C29}"/>
              </a:ext>
            </a:extLst>
          </p:cNvPr>
          <p:cNvSpPr>
            <a:spLocks noGrp="1"/>
          </p:cNvSpPr>
          <p:nvPr>
            <p:ph idx="1"/>
          </p:nvPr>
        </p:nvSpPr>
        <p:spPr>
          <a:xfrm>
            <a:off x="0" y="1557339"/>
            <a:ext cx="12178145" cy="4549341"/>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lstStyle/>
          <a:p>
            <a:pPr marL="457200" lvl="1" indent="0">
              <a:buNone/>
              <a:defRPr/>
            </a:pPr>
            <a:r>
              <a:rPr lang="en-GB" sz="1600" b="1">
                <a:ea typeface="+mn-ea"/>
                <a:cs typeface="+mn-cs"/>
              </a:rPr>
              <a:t>Our STEP UP Programme </a:t>
            </a:r>
          </a:p>
          <a:p>
            <a:pPr marL="1616075" lvl="1" indent="-268288">
              <a:defRPr/>
            </a:pPr>
            <a:r>
              <a:rPr lang="en-GB" sz="1200">
                <a:ea typeface="+mn-ea"/>
                <a:cs typeface="+mn-cs"/>
              </a:rPr>
              <a:t>is already highly successful, achieving parity of outcome for the most disadvantaged residents and supporting businesses to address their priority vacancies. </a:t>
            </a:r>
          </a:p>
          <a:p>
            <a:pPr marL="457200" lvl="1" indent="0">
              <a:buNone/>
              <a:defRPr/>
            </a:pPr>
            <a:r>
              <a:rPr lang="en-GB" sz="1600" b="1"/>
              <a:t>A seamless service for residents and businesses </a:t>
            </a:r>
          </a:p>
          <a:p>
            <a:pPr lvl="3">
              <a:defRPr/>
            </a:pPr>
            <a:r>
              <a:rPr lang="en-GB" sz="1200"/>
              <a:t>A true partnership approach across providers, to maintain and further develop this approach.  </a:t>
            </a:r>
            <a:endParaRPr lang="en-GB" sz="1200">
              <a:ea typeface="+mn-ea"/>
              <a:cs typeface="+mn-cs"/>
            </a:endParaRPr>
          </a:p>
          <a:p>
            <a:pPr marL="457200" lvl="1" indent="0">
              <a:buNone/>
              <a:defRPr/>
            </a:pPr>
            <a:r>
              <a:rPr lang="en-GB" sz="1600" b="1">
                <a:ea typeface="+mn-ea"/>
                <a:cs typeface="+mn-cs"/>
              </a:rPr>
              <a:t>To achieve “an economy that works for all” </a:t>
            </a:r>
          </a:p>
          <a:p>
            <a:pPr lvl="3">
              <a:defRPr/>
            </a:pPr>
            <a:r>
              <a:rPr lang="en-GB" sz="1200">
                <a:ea typeface="+mn-ea"/>
                <a:cs typeface="+mn-cs"/>
              </a:rPr>
              <a:t>we MUST target those Wards and demographic groups that are the most disadvantaged.</a:t>
            </a:r>
          </a:p>
          <a:p>
            <a:pPr marL="457200" lvl="1" indent="0">
              <a:buNone/>
              <a:defRPr/>
            </a:pPr>
            <a:r>
              <a:rPr lang="en-GB" sz="1600" b="1">
                <a:ea typeface="+mn-ea"/>
                <a:cs typeface="+mn-cs"/>
              </a:rPr>
              <a:t>A “Work Local” approach</a:t>
            </a:r>
          </a:p>
          <a:p>
            <a:pPr lvl="3">
              <a:defRPr/>
            </a:pPr>
            <a:r>
              <a:rPr lang="en-GB" sz="1200">
                <a:ea typeface="+mn-ea"/>
                <a:cs typeface="+mn-cs"/>
              </a:rPr>
              <a:t>Residents are supported into “good” work, with local employers supported to employ a wider range of Wakefield residents.</a:t>
            </a:r>
          </a:p>
          <a:p>
            <a:pPr lvl="3">
              <a:defRPr/>
            </a:pPr>
            <a:r>
              <a:rPr lang="en-GB" sz="1200">
                <a:ea typeface="+mn-ea"/>
                <a:cs typeface="+mn-cs"/>
              </a:rPr>
              <a:t>Approach is adopted by all partners – creating a single, supportive District wide Ecosystem</a:t>
            </a:r>
          </a:p>
          <a:p>
            <a:pPr lvl="3">
              <a:defRPr/>
            </a:pPr>
            <a:r>
              <a:rPr lang="en-GB" sz="1200">
                <a:ea typeface="+mn-ea"/>
                <a:cs typeface="+mn-cs"/>
              </a:rPr>
              <a:t>Residents are supported to progress in work – supporting raising of skill levels and levels of economic independence</a:t>
            </a:r>
            <a:r>
              <a:rPr lang="en-GB" sz="1200" u="sng">
                <a:ea typeface="+mn-ea"/>
                <a:cs typeface="+mn-cs"/>
              </a:rPr>
              <a:t>.</a:t>
            </a:r>
          </a:p>
          <a:p>
            <a:pPr marL="457200" lvl="1" indent="0">
              <a:buNone/>
              <a:defRPr/>
            </a:pPr>
            <a:r>
              <a:rPr lang="en-GB" sz="1600" b="1">
                <a:ea typeface="+mn-ea"/>
                <a:cs typeface="+mn-cs"/>
              </a:rPr>
              <a:t>Intelligent use of data to target interventions</a:t>
            </a:r>
          </a:p>
          <a:p>
            <a:pPr lvl="3">
              <a:defRPr/>
            </a:pPr>
            <a:r>
              <a:rPr lang="en-GB" sz="1200">
                <a:ea typeface="+mn-ea"/>
                <a:cs typeface="+mn-cs"/>
              </a:rPr>
              <a:t>Partners and Council, share survey/performance data for purpose of continuous improvement, alignment to resident and business  need and sharing of good practice. </a:t>
            </a:r>
          </a:p>
          <a:p>
            <a:pPr lvl="3">
              <a:defRPr/>
            </a:pPr>
            <a:r>
              <a:rPr lang="en-GB" sz="1200">
                <a:ea typeface="+mn-ea"/>
                <a:cs typeface="+mn-cs"/>
              </a:rPr>
              <a:t>We learn from each other for the benefit of Wakefield businesses and residents</a:t>
            </a:r>
          </a:p>
        </p:txBody>
      </p:sp>
      <p:pic>
        <p:nvPicPr>
          <p:cNvPr id="6148" name="Picture 6" descr="WKF_VI_">
            <a:extLst>
              <a:ext uri="{FF2B5EF4-FFF2-40B4-BE49-F238E27FC236}">
                <a16:creationId xmlns:a16="http://schemas.microsoft.com/office/drawing/2014/main" id="{31DC0A90-3327-0D75-FA04-3827FD6F9EE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0083" y="6115917"/>
            <a:ext cx="5589298" cy="74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a:xfrm>
            <a:off x="525909" y="3341451"/>
            <a:ext cx="5686823" cy="2157413"/>
          </a:xfrm>
        </p:spPr>
        <p:txBody>
          <a:bodyPr/>
          <a:lstStyle/>
          <a:p>
            <a:r>
              <a:rPr lang="en-GB"/>
              <a:t>Call for Projects</a:t>
            </a:r>
            <a:br>
              <a:rPr lang="en-GB"/>
            </a:br>
            <a:br>
              <a:rPr lang="en-GB"/>
            </a:br>
            <a:r>
              <a:rPr lang="en-GB" sz="1500"/>
              <a:t>Heather Waddington (Head of Funding Strategy)</a:t>
            </a:r>
            <a:endParaRPr lang="en-GB" sz="1500">
              <a:cs typeface="Arial"/>
            </a:endParaRP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34</a:t>
            </a:fld>
            <a:endParaRPr lang="en-GB"/>
          </a:p>
        </p:txBody>
      </p:sp>
    </p:spTree>
    <p:extLst>
      <p:ext uri="{BB962C8B-B14F-4D97-AF65-F5344CB8AC3E}">
        <p14:creationId xmlns:p14="http://schemas.microsoft.com/office/powerpoint/2010/main" val="4064305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78700" cy="729384"/>
          </a:xfrm>
        </p:spPr>
        <p:txBody>
          <a:bodyPr/>
          <a:lstStyle/>
          <a:p>
            <a:r>
              <a:rPr lang="en-GB"/>
              <a:t>Call Areas</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8" y="1135806"/>
            <a:ext cx="8178699" cy="4950647"/>
          </a:xfrm>
        </p:spPr>
        <p:txBody>
          <a:bodyPr/>
          <a:lstStyle/>
          <a:p>
            <a:r>
              <a:rPr lang="en-GB" sz="1700">
                <a:effectLst/>
                <a:ea typeface="Times New Roman" panose="02020603050405020304" pitchFamily="18" charset="0"/>
              </a:rPr>
              <a:t>This call seeks applications under </a:t>
            </a:r>
            <a:r>
              <a:rPr lang="en-GB" sz="1700" b="1">
                <a:effectLst/>
                <a:ea typeface="Times New Roman" panose="02020603050405020304" pitchFamily="18" charset="0"/>
              </a:rPr>
              <a:t>Pillar 3</a:t>
            </a:r>
            <a:r>
              <a:rPr lang="en-GB" sz="1700" b="1">
                <a:ea typeface="Times New Roman" panose="02020603050405020304" pitchFamily="18" charset="0"/>
              </a:rPr>
              <a:t>, </a:t>
            </a:r>
            <a:r>
              <a:rPr lang="en-GB" sz="1700">
                <a:ea typeface="Times New Roman" panose="02020603050405020304" pitchFamily="18" charset="0"/>
              </a:rPr>
              <a:t>of which approximately </a:t>
            </a:r>
            <a:r>
              <a:rPr lang="en-GB" sz="1700" b="1">
                <a:ea typeface="Times New Roman" panose="02020603050405020304" pitchFamily="18" charset="0"/>
              </a:rPr>
              <a:t>£10,000,000</a:t>
            </a:r>
            <a:r>
              <a:rPr lang="en-GB" sz="1700">
                <a:ea typeface="Times New Roman" panose="02020603050405020304" pitchFamily="18" charset="0"/>
              </a:rPr>
              <a:t> is available across three call areas:</a:t>
            </a:r>
            <a:endParaRPr lang="en-GB" sz="1700" b="1"/>
          </a:p>
          <a:p>
            <a:pPr marL="285750" indent="-285750">
              <a:buFont typeface="Arial" panose="020B0604020202020204" pitchFamily="34" charset="0"/>
              <a:buChar char="•"/>
            </a:pPr>
            <a:r>
              <a:rPr lang="en-GB" sz="1700" b="1"/>
              <a:t>Call Area 1: </a:t>
            </a:r>
            <a:r>
              <a:rPr lang="en-GB" sz="1700"/>
              <a:t>Work and Health Programme</a:t>
            </a:r>
          </a:p>
          <a:p>
            <a:pPr marL="742950" lvl="1" indent="-285750">
              <a:buFont typeface="Arial" panose="020B0604020202020204" pitchFamily="34" charset="0"/>
              <a:buChar char="•"/>
            </a:pPr>
            <a:r>
              <a:rPr lang="en-GB" sz="1700"/>
              <a:t>Est. £4,000,000 (Revenue)</a:t>
            </a:r>
          </a:p>
          <a:p>
            <a:pPr marL="285750" indent="-285750">
              <a:buFont typeface="Arial" panose="020B0604020202020204" pitchFamily="34" charset="0"/>
              <a:buChar char="•"/>
            </a:pPr>
            <a:r>
              <a:rPr lang="en-GB" sz="1700" b="1"/>
              <a:t>Call Area 2: </a:t>
            </a:r>
            <a:r>
              <a:rPr lang="en-GB" sz="1700"/>
              <a:t>Community Grants Programme</a:t>
            </a:r>
          </a:p>
          <a:p>
            <a:pPr marL="742950" lvl="1" indent="-285750">
              <a:buFont typeface="Arial" panose="020B0604020202020204" pitchFamily="34" charset="0"/>
              <a:buChar char="•"/>
            </a:pPr>
            <a:r>
              <a:rPr lang="en-GB" sz="1700"/>
              <a:t>Est. £4,000,000 (Revenue)</a:t>
            </a:r>
          </a:p>
          <a:p>
            <a:pPr marL="285750" indent="-285750">
              <a:buFont typeface="Arial" panose="020B0604020202020204" pitchFamily="34" charset="0"/>
              <a:buChar char="•"/>
            </a:pPr>
            <a:r>
              <a:rPr lang="en-GB" sz="1700" b="1"/>
              <a:t>Call Area 3: </a:t>
            </a:r>
            <a:r>
              <a:rPr lang="en-GB" sz="1700"/>
              <a:t>Youth Unemployment Programme</a:t>
            </a:r>
          </a:p>
          <a:p>
            <a:pPr marL="742950" lvl="1" indent="-285750">
              <a:buFont typeface="Arial" panose="020B0604020202020204" pitchFamily="34" charset="0"/>
              <a:buChar char="•"/>
            </a:pPr>
            <a:r>
              <a:rPr lang="en-GB" sz="1700"/>
              <a:t>Est. £2,000,000 (Revenue)</a:t>
            </a:r>
          </a:p>
          <a:p>
            <a:r>
              <a:rPr lang="en-GB" sz="1700"/>
              <a:t>Bids can be submitted against one or more calls – but proposals must be presented holistically if submitting multiple bids.</a:t>
            </a:r>
          </a:p>
        </p:txBody>
      </p:sp>
    </p:spTree>
    <p:extLst>
      <p:ext uri="{BB962C8B-B14F-4D97-AF65-F5344CB8AC3E}">
        <p14:creationId xmlns:p14="http://schemas.microsoft.com/office/powerpoint/2010/main" val="99999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099187" cy="729384"/>
          </a:xfrm>
        </p:spPr>
        <p:txBody>
          <a:bodyPr/>
          <a:lstStyle/>
          <a:p>
            <a:r>
              <a:rPr lang="en-GB">
                <a:solidFill>
                  <a:schemeClr val="accent1">
                    <a:lumMod val="75000"/>
                  </a:schemeClr>
                </a:solidFill>
              </a:rPr>
              <a:t>Call Area 1: Work and Health Programme</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7" y="1135806"/>
            <a:ext cx="8099187" cy="4950647"/>
          </a:xfrm>
        </p:spPr>
        <p:txBody>
          <a:bodyPr/>
          <a:lstStyle/>
          <a:p>
            <a:pPr marL="285750" indent="-285750">
              <a:buFont typeface="Arial" panose="020B0604020202020204" pitchFamily="34" charset="0"/>
              <a:buChar char="•"/>
            </a:pPr>
            <a:r>
              <a:rPr lang="en-GB" sz="1700" b="1"/>
              <a:t>Description: </a:t>
            </a:r>
            <a:r>
              <a:rPr lang="en-GB" sz="1700"/>
              <a:t>Interventions to support individuals or households with multiple health related challenges to address inequalities and remove barriers to employment. </a:t>
            </a:r>
          </a:p>
          <a:p>
            <a:pPr marL="285750" indent="-285750">
              <a:buFont typeface="Arial" panose="020B0604020202020204" pitchFamily="34" charset="0"/>
              <a:buChar char="•"/>
            </a:pPr>
            <a:r>
              <a:rPr lang="en-GB" sz="1700" b="1"/>
              <a:t>Geographical coverage: </a:t>
            </a:r>
            <a:r>
              <a:rPr lang="en-GB" sz="1700"/>
              <a:t>West Yorkshire</a:t>
            </a:r>
          </a:p>
          <a:p>
            <a:pPr marL="285750" indent="-285750">
              <a:buFont typeface="Arial" panose="020B0604020202020204" pitchFamily="34" charset="0"/>
              <a:buChar char="•"/>
            </a:pPr>
            <a:r>
              <a:rPr lang="en-GB" sz="1700" b="1"/>
              <a:t>Notional allocation: </a:t>
            </a:r>
            <a:r>
              <a:rPr lang="en-GB" sz="1700"/>
              <a:t>£4,000,000 (Revenue)</a:t>
            </a:r>
          </a:p>
          <a:p>
            <a:pPr marL="742950" lvl="1" indent="-285750">
              <a:buFont typeface="Arial" panose="020B0604020202020204" pitchFamily="34" charset="0"/>
              <a:buChar char="•"/>
            </a:pPr>
            <a:r>
              <a:rPr lang="en-GB" sz="1700" b="1"/>
              <a:t>Minimum award: </a:t>
            </a:r>
            <a:r>
              <a:rPr lang="en-GB" sz="1700"/>
              <a:t>£250,000</a:t>
            </a:r>
          </a:p>
          <a:p>
            <a:pPr marL="742950" lvl="1" indent="-285750">
              <a:buFont typeface="Arial" panose="020B0604020202020204" pitchFamily="34" charset="0"/>
              <a:buChar char="•"/>
            </a:pPr>
            <a:r>
              <a:rPr lang="en-GB" sz="1700" b="1"/>
              <a:t>Maximum award: </a:t>
            </a:r>
            <a:r>
              <a:rPr lang="en-GB" sz="1700"/>
              <a:t>£4,000,000</a:t>
            </a:r>
          </a:p>
          <a:p>
            <a:pPr marL="285750" indent="-285750">
              <a:buFont typeface="Arial" panose="020B0604020202020204" pitchFamily="34" charset="0"/>
              <a:buChar char="•"/>
            </a:pPr>
            <a:r>
              <a:rPr lang="en-GB" sz="1700" b="1"/>
              <a:t>Intervention rate: </a:t>
            </a:r>
            <a:r>
              <a:rPr lang="en-GB" sz="1700"/>
              <a:t>10% minimum match funding by applicants.</a:t>
            </a:r>
          </a:p>
          <a:p>
            <a:pPr marL="285750" indent="-285750">
              <a:buFont typeface="Arial" panose="020B0604020202020204" pitchFamily="34" charset="0"/>
              <a:buChar char="•"/>
            </a:pPr>
            <a:r>
              <a:rPr lang="en-GB" sz="1700" b="1">
                <a:ea typeface="Calibri" panose="020F0502020204030204" pitchFamily="34" charset="0"/>
              </a:rPr>
              <a:t>I</a:t>
            </a:r>
            <a:r>
              <a:rPr lang="en-GB" sz="1700" b="1">
                <a:effectLst/>
                <a:ea typeface="Calibri" panose="020F0502020204030204" pitchFamily="34" charset="0"/>
              </a:rPr>
              <a:t>nterventions</a:t>
            </a:r>
            <a:r>
              <a:rPr lang="en-GB" sz="1700" b="1">
                <a:ea typeface="Calibri" panose="020F0502020204030204" pitchFamily="34" charset="0"/>
              </a:rPr>
              <a:t>:</a:t>
            </a:r>
            <a:r>
              <a:rPr lang="en-GB" sz="1700">
                <a:ea typeface="Calibri" panose="020F0502020204030204" pitchFamily="34" charset="0"/>
              </a:rPr>
              <a:t> </a:t>
            </a:r>
            <a:r>
              <a:rPr lang="en-GB" sz="1700">
                <a:effectLst/>
                <a:ea typeface="Calibri" panose="020F0502020204030204" pitchFamily="34" charset="0"/>
              </a:rPr>
              <a:t>E33, E34, E35, E37 and E39</a:t>
            </a:r>
            <a:r>
              <a:rPr lang="en-GB" sz="1700">
                <a:ea typeface="Calibri" panose="020F0502020204030204" pitchFamily="34" charset="0"/>
              </a:rPr>
              <a:t> </a:t>
            </a:r>
            <a:r>
              <a:rPr lang="en-GB" sz="1700" i="1">
                <a:ea typeface="Calibri" panose="020F0502020204030204" pitchFamily="34" charset="0"/>
              </a:rPr>
              <a:t>(see slides 38 and 39).</a:t>
            </a:r>
            <a:endParaRPr lang="en-GB" sz="1700"/>
          </a:p>
        </p:txBody>
      </p:sp>
    </p:spTree>
    <p:extLst>
      <p:ext uri="{BB962C8B-B14F-4D97-AF65-F5344CB8AC3E}">
        <p14:creationId xmlns:p14="http://schemas.microsoft.com/office/powerpoint/2010/main" val="3084981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138943" cy="729384"/>
          </a:xfrm>
        </p:spPr>
        <p:txBody>
          <a:bodyPr/>
          <a:lstStyle/>
          <a:p>
            <a:r>
              <a:rPr lang="en-GB"/>
              <a:t>Call Area 1: Work and Health Programme</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135806"/>
            <a:ext cx="8138474" cy="4950647"/>
          </a:xfrm>
        </p:spPr>
        <p:txBody>
          <a:bodyPr/>
          <a:lstStyle/>
          <a:p>
            <a:r>
              <a:rPr lang="en-GB" sz="1700" b="1"/>
              <a:t>National context: </a:t>
            </a:r>
          </a:p>
          <a:p>
            <a:pPr marL="285750" indent="-285750">
              <a:buFont typeface="Arial" panose="020B0604020202020204" pitchFamily="34" charset="0"/>
              <a:buChar char="•"/>
            </a:pPr>
            <a:r>
              <a:rPr lang="en-GB" sz="1700"/>
              <a:t>Economically inactive due to long-term sickness risen to over 2.5 million (400,000 increase since start of pandemic).</a:t>
            </a:r>
          </a:p>
          <a:p>
            <a:pPr marL="285750" indent="-285750">
              <a:buFont typeface="Arial" panose="020B0604020202020204" pitchFamily="34" charset="0"/>
              <a:buChar char="•"/>
            </a:pPr>
            <a:r>
              <a:rPr lang="en-GB" sz="1700"/>
              <a:t>National programmes announced including Work Well.</a:t>
            </a:r>
          </a:p>
          <a:p>
            <a:r>
              <a:rPr lang="en-GB" sz="1700" b="1"/>
              <a:t>Regional context:</a:t>
            </a:r>
          </a:p>
          <a:p>
            <a:pPr marL="285750" indent="-285750">
              <a:buFont typeface="Arial" panose="020B0604020202020204" pitchFamily="34" charset="0"/>
              <a:buChar char="•"/>
            </a:pPr>
            <a:r>
              <a:rPr lang="en-GB" sz="1700"/>
              <a:t>Of 350,000 economically inactive, 25% due to long-term sickness.</a:t>
            </a:r>
          </a:p>
          <a:p>
            <a:pPr marL="285750" indent="-285750">
              <a:buFont typeface="Arial" panose="020B0604020202020204" pitchFamily="34" charset="0"/>
              <a:buChar char="•"/>
            </a:pPr>
            <a:r>
              <a:rPr lang="en-GB" sz="1700"/>
              <a:t>Employment rate for disabled people is 54%, compared to overall employment rate of 76%.</a:t>
            </a:r>
          </a:p>
          <a:p>
            <a:pPr marL="285750" indent="-285750">
              <a:buFont typeface="Arial" panose="020B0604020202020204" pitchFamily="34" charset="0"/>
              <a:buChar char="•"/>
            </a:pPr>
            <a:r>
              <a:rPr lang="en-GB" sz="1700"/>
              <a:t>Inactivity rate for disabled people is 42%, compared to overall inactivity rate of 24%</a:t>
            </a:r>
          </a:p>
          <a:p>
            <a:endParaRPr lang="en-GB" sz="1700" i="1"/>
          </a:p>
          <a:p>
            <a:pPr algn="r"/>
            <a:r>
              <a:rPr lang="en-GB" sz="1800" i="1"/>
              <a:t>Further context in Invitation to Bid.</a:t>
            </a:r>
            <a:endParaRPr lang="en-GB" sz="1800" i="1">
              <a:solidFill>
                <a:schemeClr val="bg1"/>
              </a:solidFill>
            </a:endParaRPr>
          </a:p>
          <a:p>
            <a:endParaRPr lang="en-GB" sz="1800"/>
          </a:p>
        </p:txBody>
      </p:sp>
    </p:spTree>
    <p:extLst>
      <p:ext uri="{BB962C8B-B14F-4D97-AF65-F5344CB8AC3E}">
        <p14:creationId xmlns:p14="http://schemas.microsoft.com/office/powerpoint/2010/main" val="2208291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48882" cy="729384"/>
          </a:xfrm>
        </p:spPr>
        <p:txBody>
          <a:bodyPr/>
          <a:lstStyle/>
          <a:p>
            <a:r>
              <a:rPr lang="en-GB"/>
              <a:t>Call Area 1: Work and Health Programme</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135806"/>
            <a:ext cx="8148414" cy="4950647"/>
          </a:xfrm>
        </p:spPr>
        <p:txBody>
          <a:bodyPr/>
          <a:lstStyle/>
          <a:p>
            <a:r>
              <a:rPr lang="en-GB" sz="1700" b="1"/>
              <a:t>Key objectives:</a:t>
            </a:r>
          </a:p>
          <a:p>
            <a:pPr marL="285750" indent="-285750">
              <a:buFont typeface="Arial" panose="020B0604020202020204" pitchFamily="34" charset="0"/>
              <a:buChar char="•"/>
            </a:pPr>
            <a:r>
              <a:rPr lang="en-GB" sz="1700"/>
              <a:t>Increase health and well-being of West Yorkshire residents.</a:t>
            </a:r>
          </a:p>
          <a:p>
            <a:pPr marL="285750" indent="-285750">
              <a:buFont typeface="Arial" panose="020B0604020202020204" pitchFamily="34" charset="0"/>
              <a:buChar char="•"/>
            </a:pPr>
            <a:r>
              <a:rPr lang="en-GB" sz="1700"/>
              <a:t>Reduce numbers of workless households in West Yorkshire.</a:t>
            </a:r>
          </a:p>
          <a:p>
            <a:pPr marL="285750" indent="-285750">
              <a:buFont typeface="Arial" panose="020B0604020202020204" pitchFamily="34" charset="0"/>
              <a:buChar char="•"/>
            </a:pPr>
            <a:r>
              <a:rPr lang="en-GB" sz="1700"/>
              <a:t>Create pathways for employment opportunities for individuals.</a:t>
            </a:r>
          </a:p>
          <a:p>
            <a:pPr marL="285750" indent="-285750">
              <a:buFont typeface="Arial" panose="020B0604020202020204" pitchFamily="34" charset="0"/>
              <a:buChar char="•"/>
            </a:pPr>
            <a:r>
              <a:rPr lang="en-GB" sz="1700"/>
              <a:t>Evidence of multi-agency partnership working to develop employment interventions.</a:t>
            </a:r>
          </a:p>
          <a:p>
            <a:pPr marL="285750" indent="-285750">
              <a:buFont typeface="Arial" panose="020B0604020202020204" pitchFamily="34" charset="0"/>
              <a:buChar char="•"/>
            </a:pPr>
            <a:r>
              <a:rPr lang="en-GB" sz="1700"/>
              <a:t>Reduce health inequalities for individuals and improve access to work.</a:t>
            </a:r>
          </a:p>
        </p:txBody>
      </p:sp>
    </p:spTree>
    <p:extLst>
      <p:ext uri="{BB962C8B-B14F-4D97-AF65-F5344CB8AC3E}">
        <p14:creationId xmlns:p14="http://schemas.microsoft.com/office/powerpoint/2010/main" val="283498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73316" cy="729384"/>
          </a:xfrm>
        </p:spPr>
        <p:txBody>
          <a:bodyPr/>
          <a:lstStyle/>
          <a:p>
            <a:r>
              <a:rPr lang="en-GB"/>
              <a:t>Call Area 1: Work and Health Programme</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135806"/>
            <a:ext cx="8106173" cy="4992607"/>
          </a:xfrm>
        </p:spPr>
        <p:txBody>
          <a:bodyPr/>
          <a:lstStyle/>
          <a:p>
            <a:r>
              <a:rPr lang="en-GB" sz="1700" b="1"/>
              <a:t>Indicative activities:</a:t>
            </a:r>
          </a:p>
          <a:p>
            <a:pPr marL="285750" indent="-285750">
              <a:buFont typeface="Arial" panose="020B0604020202020204" pitchFamily="34" charset="0"/>
              <a:buChar char="•"/>
            </a:pPr>
            <a:r>
              <a:rPr lang="en-GB" sz="1700"/>
              <a:t>Support households where one or more adult is unemployed/inactive due to health reasons in the labour market to access pre-employment support.</a:t>
            </a:r>
          </a:p>
          <a:p>
            <a:pPr marL="285750" indent="-285750">
              <a:buFont typeface="Arial" panose="020B0604020202020204" pitchFamily="34" charset="0"/>
              <a:buChar char="•"/>
            </a:pPr>
            <a:r>
              <a:rPr lang="en-GB" sz="1700"/>
              <a:t>Create opportunities to enhance existing specialist services that support individuals to access employment services, including family interventions and overcoming health barriers.</a:t>
            </a:r>
          </a:p>
          <a:p>
            <a:pPr marL="285750" indent="-285750">
              <a:buFont typeface="Arial" panose="020B0604020202020204" pitchFamily="34" charset="0"/>
              <a:buChar char="•"/>
            </a:pPr>
            <a:r>
              <a:rPr lang="en-GB" sz="1700"/>
              <a:t>Offer a multi-agency approach demonstrating collaborative models with organisations such as DWP, Local Authorities, housing providers, healthcare providers, voluntary and community sector organisations.</a:t>
            </a:r>
          </a:p>
          <a:p>
            <a:pPr marL="285750" indent="-285750">
              <a:buFont typeface="Arial" panose="020B0604020202020204" pitchFamily="34" charset="0"/>
              <a:buChar char="•"/>
            </a:pPr>
            <a:r>
              <a:rPr lang="en-GB" sz="1700"/>
              <a:t>Offer a regional service that enhances community-led initiatives. </a:t>
            </a:r>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endParaRPr lang="en-GB" sz="1800"/>
          </a:p>
          <a:p>
            <a:pPr algn="r"/>
            <a:r>
              <a:rPr lang="en-GB" sz="1800" i="1"/>
              <a:t>Further examples in Invitation to Bid.</a:t>
            </a:r>
            <a:endParaRPr lang="en-GB" sz="1800" i="1">
              <a:solidFill>
                <a:schemeClr val="bg1"/>
              </a:solidFill>
            </a:endParaRPr>
          </a:p>
        </p:txBody>
      </p:sp>
    </p:spTree>
    <p:extLst>
      <p:ext uri="{BB962C8B-B14F-4D97-AF65-F5344CB8AC3E}">
        <p14:creationId xmlns:p14="http://schemas.microsoft.com/office/powerpoint/2010/main" val="42442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p:txBody>
          <a:bodyPr/>
          <a:lstStyle/>
          <a:p>
            <a:r>
              <a:rPr lang="en-GB"/>
              <a:t>UKSPF in West Yorkshire</a:t>
            </a:r>
            <a:br>
              <a:rPr lang="en-GB"/>
            </a:br>
            <a:br>
              <a:rPr lang="en-GB"/>
            </a:br>
            <a:r>
              <a:rPr lang="en-GB" sz="1800"/>
              <a:t>Heather Waddington – Head of Funding Strategy</a:t>
            </a:r>
            <a:endParaRPr lang="en-GB" sz="1500"/>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4</a:t>
            </a:fld>
            <a:endParaRPr lang="en-GB"/>
          </a:p>
        </p:txBody>
      </p:sp>
    </p:spTree>
    <p:extLst>
      <p:ext uri="{BB962C8B-B14F-4D97-AF65-F5344CB8AC3E}">
        <p14:creationId xmlns:p14="http://schemas.microsoft.com/office/powerpoint/2010/main" val="3394826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8" y="406422"/>
            <a:ext cx="8158821" cy="729384"/>
          </a:xfrm>
        </p:spPr>
        <p:txBody>
          <a:bodyPr/>
          <a:lstStyle/>
          <a:p>
            <a:r>
              <a:rPr lang="en-GB">
                <a:solidFill>
                  <a:schemeClr val="accent1">
                    <a:lumMod val="75000"/>
                  </a:schemeClr>
                </a:solidFill>
              </a:rPr>
              <a:t>Call Area 2: Community Grants Programme</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158352" cy="4950647"/>
          </a:xfrm>
        </p:spPr>
        <p:txBody>
          <a:bodyPr/>
          <a:lstStyle/>
          <a:p>
            <a:pPr marL="285750" indent="-285750">
              <a:buFont typeface="Arial" panose="020B0604020202020204" pitchFamily="34" charset="0"/>
              <a:buChar char="•"/>
            </a:pPr>
            <a:r>
              <a:rPr lang="en-GB" sz="1700" b="1"/>
              <a:t>Description: </a:t>
            </a:r>
            <a:r>
              <a:rPr lang="en-GB" sz="1700"/>
              <a:t>To appoint lead provider(s) to manage and administer community grant funds to focus on Work and Health, Support for those Furthest Away from Employment and Digital Inclusion. </a:t>
            </a:r>
          </a:p>
          <a:p>
            <a:pPr marL="285750" indent="-285750">
              <a:buFont typeface="Arial" panose="020B0604020202020204" pitchFamily="34" charset="0"/>
              <a:buChar char="•"/>
            </a:pPr>
            <a:r>
              <a:rPr lang="en-GB" sz="1700" b="1"/>
              <a:t>Geographical coverage: </a:t>
            </a:r>
            <a:r>
              <a:rPr lang="en-GB" sz="1700"/>
              <a:t>West Yorkshire</a:t>
            </a:r>
          </a:p>
          <a:p>
            <a:pPr marL="285750" indent="-285750">
              <a:buFont typeface="Arial" panose="020B0604020202020204" pitchFamily="34" charset="0"/>
              <a:buChar char="•"/>
            </a:pPr>
            <a:r>
              <a:rPr lang="en-GB" sz="1700" b="1"/>
              <a:t>Notional allocation: </a:t>
            </a:r>
            <a:r>
              <a:rPr lang="en-GB" sz="1700"/>
              <a:t>£4,000,000 (Revenue)</a:t>
            </a:r>
          </a:p>
          <a:p>
            <a:pPr marL="742950" lvl="1" indent="-285750">
              <a:buFont typeface="Arial" panose="020B0604020202020204" pitchFamily="34" charset="0"/>
              <a:buChar char="•"/>
            </a:pPr>
            <a:r>
              <a:rPr lang="en-GB" sz="1700" b="1"/>
              <a:t>Minimum award: </a:t>
            </a:r>
            <a:r>
              <a:rPr lang="en-GB" sz="1700"/>
              <a:t>£2,000,000</a:t>
            </a:r>
          </a:p>
          <a:p>
            <a:pPr marL="742950" lvl="1" indent="-285750">
              <a:buFont typeface="Arial" panose="020B0604020202020204" pitchFamily="34" charset="0"/>
              <a:buChar char="•"/>
            </a:pPr>
            <a:r>
              <a:rPr lang="en-GB" sz="1700" b="1"/>
              <a:t>Maximum award: </a:t>
            </a:r>
            <a:r>
              <a:rPr lang="en-GB" sz="1700"/>
              <a:t>£4,000,000</a:t>
            </a:r>
          </a:p>
          <a:p>
            <a:pPr marL="285750" indent="-285750">
              <a:buFont typeface="Arial" panose="020B0604020202020204" pitchFamily="34" charset="0"/>
              <a:buChar char="•"/>
            </a:pPr>
            <a:r>
              <a:rPr lang="en-GB" sz="1700" b="1"/>
              <a:t>Intervention rate: </a:t>
            </a:r>
            <a:r>
              <a:rPr lang="en-GB" sz="1700"/>
              <a:t>100% grant funding, No leverage funding required.</a:t>
            </a:r>
          </a:p>
          <a:p>
            <a:pPr marL="285750" indent="-285750">
              <a:buFont typeface="Arial" panose="020B0604020202020204" pitchFamily="34" charset="0"/>
              <a:buChar char="•"/>
            </a:pPr>
            <a:r>
              <a:rPr lang="en-GB" sz="1700" b="1">
                <a:effectLst/>
                <a:ea typeface="Calibri" panose="020F0502020204030204" pitchFamily="34" charset="0"/>
              </a:rPr>
              <a:t>Interventions: </a:t>
            </a:r>
            <a:r>
              <a:rPr lang="en-GB" sz="1700">
                <a:effectLst/>
                <a:ea typeface="Calibri" panose="020F0502020204030204" pitchFamily="34" charset="0"/>
              </a:rPr>
              <a:t>E33, E34, E35, E36, E37, E39 and E41</a:t>
            </a:r>
            <a:r>
              <a:rPr lang="en-GB" sz="1700" i="1">
                <a:ea typeface="Calibri" panose="020F0502020204030204" pitchFamily="34" charset="0"/>
              </a:rPr>
              <a:t>(see slides 38 and 39).</a:t>
            </a:r>
            <a:endParaRPr lang="en-GB" sz="1700"/>
          </a:p>
        </p:txBody>
      </p:sp>
    </p:spTree>
    <p:extLst>
      <p:ext uri="{BB962C8B-B14F-4D97-AF65-F5344CB8AC3E}">
        <p14:creationId xmlns:p14="http://schemas.microsoft.com/office/powerpoint/2010/main" val="68165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8" y="406422"/>
            <a:ext cx="8144741" cy="729384"/>
          </a:xfrm>
        </p:spPr>
        <p:txBody>
          <a:bodyPr/>
          <a:lstStyle/>
          <a:p>
            <a:r>
              <a:rPr lang="en-GB"/>
              <a:t>Call Area 2: Community Grants Programme</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144272" cy="4950647"/>
          </a:xfrm>
        </p:spPr>
        <p:txBody>
          <a:bodyPr/>
          <a:lstStyle/>
          <a:p>
            <a:r>
              <a:rPr lang="en-GB" sz="1700" b="1"/>
              <a:t>National Context:</a:t>
            </a:r>
          </a:p>
          <a:p>
            <a:pPr marL="285750" indent="-285750">
              <a:buFont typeface="Arial" panose="020B0604020202020204" pitchFamily="34" charset="0"/>
              <a:buChar char="•"/>
            </a:pPr>
            <a:r>
              <a:rPr lang="en-GB" sz="1700"/>
              <a:t>Economically inactive due to long-term sickness over 2.5m.</a:t>
            </a:r>
          </a:p>
          <a:p>
            <a:pPr marL="285750" indent="-285750">
              <a:buFont typeface="Arial" panose="020B0604020202020204" pitchFamily="34" charset="0"/>
              <a:buChar char="•"/>
            </a:pPr>
            <a:r>
              <a:rPr lang="en-GB" sz="1700"/>
              <a:t>Other groups </a:t>
            </a:r>
            <a:r>
              <a:rPr lang="en-GB" sz="1700">
                <a:effectLst/>
                <a:ea typeface="Arial" panose="020B0604020202020204" pitchFamily="34" charset="0"/>
              </a:rPr>
              <a:t>considered further from the labour market including prison leavers</a:t>
            </a:r>
            <a:endParaRPr lang="en-GB" sz="1700"/>
          </a:p>
          <a:p>
            <a:r>
              <a:rPr lang="en-GB" sz="1700" b="1"/>
              <a:t>Regional context:</a:t>
            </a:r>
          </a:p>
          <a:p>
            <a:pPr marL="285750" indent="-285750">
              <a:buFont typeface="Arial" panose="020B0604020202020204" pitchFamily="34" charset="0"/>
              <a:buChar char="•"/>
            </a:pPr>
            <a:r>
              <a:rPr lang="en-GB" sz="1700"/>
              <a:t>Voluntary, community and social enterprise (VCSE) sector vital role: supporting communities around their health, improving their confidence, social engagement and productivity. </a:t>
            </a:r>
          </a:p>
          <a:p>
            <a:pPr marL="285750" indent="-285750">
              <a:buFont typeface="Arial" panose="020B0604020202020204" pitchFamily="34" charset="0"/>
              <a:buChar char="•"/>
            </a:pPr>
            <a:r>
              <a:rPr lang="en-GB" sz="1700"/>
              <a:t>~12,000 VCSE organisations including ~5,200 registered and ~6,700 unregistered</a:t>
            </a:r>
          </a:p>
          <a:p>
            <a:pPr marL="285750" indent="-285750">
              <a:buFont typeface="Arial" panose="020B0604020202020204" pitchFamily="34" charset="0"/>
              <a:buChar char="•"/>
            </a:pPr>
            <a:r>
              <a:rPr lang="en-GB" sz="1700"/>
              <a:t>But many are facing rising costs and lower funding, while the demand for their services continues to rise.</a:t>
            </a:r>
          </a:p>
          <a:p>
            <a:pPr algn="r"/>
            <a:r>
              <a:rPr lang="en-GB" sz="1800" i="1"/>
              <a:t>Further context in Invitation to Bid.</a:t>
            </a:r>
            <a:endParaRPr lang="en-GB" sz="1800" i="1">
              <a:solidFill>
                <a:schemeClr val="bg1"/>
              </a:solidFill>
            </a:endParaRPr>
          </a:p>
        </p:txBody>
      </p:sp>
    </p:spTree>
    <p:extLst>
      <p:ext uri="{BB962C8B-B14F-4D97-AF65-F5344CB8AC3E}">
        <p14:creationId xmlns:p14="http://schemas.microsoft.com/office/powerpoint/2010/main" val="3097762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9177" y="406422"/>
            <a:ext cx="8088778" cy="729384"/>
          </a:xfrm>
        </p:spPr>
        <p:txBody>
          <a:bodyPr/>
          <a:lstStyle/>
          <a:p>
            <a:r>
              <a:rPr lang="en-GB"/>
              <a:t>Call Area 2: Community Grants Programme</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088778" cy="3356117"/>
          </a:xfrm>
        </p:spPr>
        <p:txBody>
          <a:bodyPr/>
          <a:lstStyle/>
          <a:p>
            <a:r>
              <a:rPr lang="en-GB" sz="1700" b="1"/>
              <a:t>Key objectives:</a:t>
            </a:r>
          </a:p>
          <a:p>
            <a:pPr marL="285750" indent="-285750">
              <a:buFont typeface="Arial" panose="020B0604020202020204" pitchFamily="34" charset="0"/>
              <a:buChar char="•"/>
            </a:pPr>
            <a:r>
              <a:rPr lang="en-GB" sz="1700"/>
              <a:t>To make Community Grants available in the form of small grants to appropriate third sector organisations to mobilise disadvantaged or excluded unemployed and inactive people to facilitate their progress towards employment.</a:t>
            </a:r>
          </a:p>
          <a:p>
            <a:pPr marL="285750" indent="-285750">
              <a:buFont typeface="Arial" panose="020B0604020202020204" pitchFamily="34" charset="0"/>
              <a:buChar char="•"/>
            </a:pPr>
            <a:r>
              <a:rPr lang="en-GB" sz="1700"/>
              <a:t>Work with and attract grass roots organisations to develop innovative projects to reach inactive individuals.</a:t>
            </a:r>
          </a:p>
        </p:txBody>
      </p:sp>
    </p:spTree>
    <p:extLst>
      <p:ext uri="{BB962C8B-B14F-4D97-AF65-F5344CB8AC3E}">
        <p14:creationId xmlns:p14="http://schemas.microsoft.com/office/powerpoint/2010/main" val="3259739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35216" cy="729384"/>
          </a:xfrm>
        </p:spPr>
        <p:txBody>
          <a:bodyPr/>
          <a:lstStyle/>
          <a:p>
            <a:r>
              <a:rPr lang="en-GB"/>
              <a:t>Call Area 2: Community Grants Programme</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8709" y="1135805"/>
            <a:ext cx="8135216" cy="4950647"/>
          </a:xfrm>
        </p:spPr>
        <p:txBody>
          <a:bodyPr/>
          <a:lstStyle/>
          <a:p>
            <a:r>
              <a:rPr lang="en-GB" sz="1700" b="1"/>
              <a:t>Indicative activities:</a:t>
            </a:r>
          </a:p>
          <a:p>
            <a:pPr marL="285750" indent="-285750">
              <a:buFont typeface="Arial" panose="020B0604020202020204" pitchFamily="34" charset="0"/>
              <a:buChar char="•"/>
            </a:pPr>
            <a:r>
              <a:rPr lang="en-GB" sz="1700"/>
              <a:t>Deliver an accessible community grant scheme for small, voluntary and community organisations, to enable them to develop innovative ways to support individuals into sustained employment.</a:t>
            </a:r>
          </a:p>
          <a:p>
            <a:pPr marL="285750" indent="-285750">
              <a:buFont typeface="Arial" panose="020B0604020202020204" pitchFamily="34" charset="0"/>
              <a:buChar char="•"/>
            </a:pPr>
            <a:r>
              <a:rPr lang="en-GB" sz="1700"/>
              <a:t>Offer a range of grant sizes (maximum £50,000 p/a) to attract a range of community-based organisations.</a:t>
            </a:r>
          </a:p>
          <a:p>
            <a:pPr marL="285750" indent="-285750">
              <a:buFont typeface="Arial" panose="020B0604020202020204" pitchFamily="34" charset="0"/>
              <a:buChar char="•"/>
            </a:pPr>
            <a:r>
              <a:rPr lang="en-GB" sz="1700"/>
              <a:t>Establish arrangements for promotion, selection, monitoring, and evaluation of grants.</a:t>
            </a:r>
          </a:p>
          <a:p>
            <a:pPr marL="285750" indent="-285750">
              <a:buFont typeface="Arial" panose="020B0604020202020204" pitchFamily="34" charset="0"/>
              <a:buChar char="•"/>
            </a:pPr>
            <a:r>
              <a:rPr lang="en-GB" sz="1700"/>
              <a:t>Grants can support a wide range of activities including, but not limited to:</a:t>
            </a:r>
          </a:p>
          <a:p>
            <a:pPr marL="742950" lvl="1" indent="-285750">
              <a:buFont typeface="Arial" panose="020B0604020202020204" pitchFamily="34" charset="0"/>
              <a:buChar char="•"/>
            </a:pPr>
            <a:r>
              <a:rPr lang="en-GB" sz="1700"/>
              <a:t>initial help with basic skills; taster work experience; training, advice and counselling; job search assistance; confidence building; and increasing digital access.</a:t>
            </a:r>
          </a:p>
          <a:p>
            <a:pPr lvl="1"/>
            <a:endParaRPr lang="en-GB" sz="1800" i="1"/>
          </a:p>
          <a:p>
            <a:pPr lvl="1" algn="r"/>
            <a:endParaRPr lang="en-GB" sz="1800" i="1"/>
          </a:p>
          <a:p>
            <a:pPr lvl="1" algn="r"/>
            <a:r>
              <a:rPr lang="en-GB" sz="1800" i="1"/>
              <a:t>Further examples in Invitation to Bid.</a:t>
            </a:r>
            <a:endParaRPr lang="en-GB" sz="1800" i="1">
              <a:solidFill>
                <a:schemeClr val="bg1"/>
              </a:solidFill>
            </a:endParaRPr>
          </a:p>
        </p:txBody>
      </p:sp>
    </p:spTree>
    <p:extLst>
      <p:ext uri="{BB962C8B-B14F-4D97-AF65-F5344CB8AC3E}">
        <p14:creationId xmlns:p14="http://schemas.microsoft.com/office/powerpoint/2010/main" val="3649132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158821" cy="865787"/>
          </a:xfrm>
        </p:spPr>
        <p:txBody>
          <a:bodyPr/>
          <a:lstStyle/>
          <a:p>
            <a:r>
              <a:rPr lang="en-GB" sz="2800">
                <a:solidFill>
                  <a:schemeClr val="accent1">
                    <a:lumMod val="75000"/>
                  </a:schemeClr>
                </a:solidFill>
              </a:rPr>
              <a:t>Call Area 3: Youth Unemployment Programme</a:t>
            </a:r>
            <a:br>
              <a:rPr lang="en-GB">
                <a:solidFill>
                  <a:schemeClr val="accent1">
                    <a:lumMod val="75000"/>
                  </a:schemeClr>
                </a:solidFill>
              </a:rPr>
            </a:br>
            <a:endParaRPr lang="en-GB">
              <a:solidFill>
                <a:schemeClr val="accent1">
                  <a:lumMod val="75000"/>
                </a:schemeClr>
              </a:solidFill>
            </a:endParaRP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8" y="1272209"/>
            <a:ext cx="8158352" cy="4814244"/>
          </a:xfrm>
        </p:spPr>
        <p:txBody>
          <a:bodyPr/>
          <a:lstStyle/>
          <a:p>
            <a:pPr marL="285750" indent="-285750">
              <a:buFont typeface="Arial" panose="020B0604020202020204" pitchFamily="34" charset="0"/>
              <a:buChar char="•"/>
            </a:pPr>
            <a:r>
              <a:rPr lang="en-GB" sz="1700" b="1"/>
              <a:t>Description: </a:t>
            </a:r>
            <a:r>
              <a:rPr lang="en-GB" sz="1700"/>
              <a:t>Pilot activity to develop understanding around enhancements to the existing regional youth employment offer.</a:t>
            </a:r>
          </a:p>
          <a:p>
            <a:pPr marL="285750" indent="-285750">
              <a:buFont typeface="Arial" panose="020B0604020202020204" pitchFamily="34" charset="0"/>
              <a:buChar char="•"/>
            </a:pPr>
            <a:r>
              <a:rPr lang="en-GB" sz="1700" b="1"/>
              <a:t>Geographical coverage: </a:t>
            </a:r>
            <a:r>
              <a:rPr lang="en-GB" sz="1700"/>
              <a:t>West Yorkshire</a:t>
            </a:r>
          </a:p>
          <a:p>
            <a:pPr marL="285750" indent="-285750">
              <a:buFont typeface="Arial" panose="020B0604020202020204" pitchFamily="34" charset="0"/>
              <a:buChar char="•"/>
            </a:pPr>
            <a:r>
              <a:rPr lang="en-GB" sz="1700" b="1"/>
              <a:t>Notional allocation: </a:t>
            </a:r>
            <a:r>
              <a:rPr lang="en-GB" sz="1700"/>
              <a:t>£2,000,000 (Revenue)</a:t>
            </a:r>
          </a:p>
          <a:p>
            <a:pPr marL="742950" lvl="1" indent="-285750">
              <a:buFont typeface="Arial" panose="020B0604020202020204" pitchFamily="34" charset="0"/>
              <a:buChar char="•"/>
            </a:pPr>
            <a:r>
              <a:rPr lang="en-GB" sz="1700" b="1"/>
              <a:t>Minimum award: </a:t>
            </a:r>
            <a:r>
              <a:rPr lang="en-GB" sz="1700"/>
              <a:t>£2,000,000</a:t>
            </a:r>
          </a:p>
          <a:p>
            <a:pPr marL="742950" lvl="1" indent="-285750">
              <a:buFont typeface="Arial" panose="020B0604020202020204" pitchFamily="34" charset="0"/>
              <a:buChar char="•"/>
            </a:pPr>
            <a:r>
              <a:rPr lang="en-GB" sz="1700" b="1"/>
              <a:t>Maximum award: </a:t>
            </a:r>
            <a:r>
              <a:rPr lang="en-GB" sz="1700"/>
              <a:t>£2,000,000</a:t>
            </a:r>
          </a:p>
          <a:p>
            <a:pPr marL="285750" indent="-285750">
              <a:buFont typeface="Arial" panose="020B0604020202020204" pitchFamily="34" charset="0"/>
              <a:buChar char="•"/>
            </a:pPr>
            <a:r>
              <a:rPr lang="en-GB" sz="1700" b="1"/>
              <a:t>Intervention rate: </a:t>
            </a:r>
            <a:r>
              <a:rPr lang="en-GB" sz="1700"/>
              <a:t>10% minimum match funding by applicants.</a:t>
            </a:r>
          </a:p>
          <a:p>
            <a:pPr marL="285750" indent="-285750">
              <a:buFont typeface="Arial" panose="020B0604020202020204" pitchFamily="34" charset="0"/>
              <a:buChar char="•"/>
            </a:pPr>
            <a:r>
              <a:rPr lang="en-GB" sz="1700" b="1">
                <a:effectLst/>
                <a:ea typeface="Calibri" panose="020F0502020204030204" pitchFamily="34" charset="0"/>
              </a:rPr>
              <a:t>Intervention</a:t>
            </a:r>
            <a:r>
              <a:rPr lang="en-GB" sz="1700" b="1">
                <a:ea typeface="Calibri" panose="020F0502020204030204" pitchFamily="34" charset="0"/>
              </a:rPr>
              <a:t>s</a:t>
            </a:r>
            <a:r>
              <a:rPr lang="en-GB" sz="1700" b="1">
                <a:effectLst/>
                <a:ea typeface="Calibri" panose="020F0502020204030204" pitchFamily="34" charset="0"/>
              </a:rPr>
              <a:t>:</a:t>
            </a:r>
            <a:r>
              <a:rPr lang="en-GB" sz="1700">
                <a:effectLst/>
                <a:ea typeface="Calibri" panose="020F0502020204030204" pitchFamily="34" charset="0"/>
              </a:rPr>
              <a:t> E33, E34, E35, E36</a:t>
            </a:r>
            <a:r>
              <a:rPr lang="en-GB" sz="1700">
                <a:ea typeface="Calibri" panose="020F0502020204030204" pitchFamily="34" charset="0"/>
              </a:rPr>
              <a:t>, </a:t>
            </a:r>
            <a:r>
              <a:rPr lang="en-GB" sz="1700">
                <a:effectLst/>
                <a:ea typeface="Calibri" panose="020F0502020204030204" pitchFamily="34" charset="0"/>
              </a:rPr>
              <a:t>E37, E39 and E41 </a:t>
            </a:r>
            <a:r>
              <a:rPr lang="en-GB" sz="1700" i="1">
                <a:ea typeface="Calibri" panose="020F0502020204030204" pitchFamily="34" charset="0"/>
              </a:rPr>
              <a:t>(see slides 38 and 39).</a:t>
            </a:r>
          </a:p>
        </p:txBody>
      </p:sp>
    </p:spTree>
    <p:extLst>
      <p:ext uri="{BB962C8B-B14F-4D97-AF65-F5344CB8AC3E}">
        <p14:creationId xmlns:p14="http://schemas.microsoft.com/office/powerpoint/2010/main" val="2720429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4"/>
            <a:ext cx="8089248" cy="796212"/>
          </a:xfrm>
        </p:spPr>
        <p:txBody>
          <a:bodyPr/>
          <a:lstStyle/>
          <a:p>
            <a:r>
              <a:rPr lang="en-GB" sz="2800"/>
              <a:t>Call Area 3: Youth Unemployment Programme</a:t>
            </a:r>
            <a:br>
              <a:rPr lang="en-GB" sz="2800"/>
            </a:br>
            <a:endParaRPr lang="en-GB" sz="2800"/>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9" y="1202636"/>
            <a:ext cx="8089248" cy="4883817"/>
          </a:xfrm>
        </p:spPr>
        <p:txBody>
          <a:bodyPr/>
          <a:lstStyle/>
          <a:p>
            <a:r>
              <a:rPr lang="en-GB" sz="1700" b="1"/>
              <a:t>National context:</a:t>
            </a:r>
          </a:p>
          <a:p>
            <a:pPr marL="285750" indent="-285750">
              <a:buFont typeface="Arial" panose="020B0604020202020204" pitchFamily="34" charset="0"/>
              <a:buChar char="•"/>
            </a:pPr>
            <a:r>
              <a:rPr lang="en-GB" sz="1700"/>
              <a:t>DWP’s Youth Offer includes the Youth Employment Programme, Youth Hubs, and Youth Employability Coaches for those aged 16-24 in receipt of Universal Credit.</a:t>
            </a:r>
          </a:p>
          <a:p>
            <a:r>
              <a:rPr lang="en-GB" sz="1700" b="1"/>
              <a:t>Regional context:</a:t>
            </a:r>
          </a:p>
          <a:p>
            <a:pPr marL="285750" indent="-285750">
              <a:buFont typeface="Arial" panose="020B0604020202020204" pitchFamily="34" charset="0"/>
              <a:buChar char="•"/>
            </a:pPr>
            <a:r>
              <a:rPr lang="en-GB" sz="1700"/>
              <a:t>Additional regional activity includes Employment West Yorkshire, </a:t>
            </a:r>
            <a:r>
              <a:rPr lang="en-GB" sz="1700" err="1"/>
              <a:t>FutureGoals</a:t>
            </a:r>
            <a:r>
              <a:rPr lang="en-GB" sz="1700"/>
              <a:t> platform, and local activity delivered by VCSE organisations.</a:t>
            </a:r>
          </a:p>
          <a:p>
            <a:pPr marL="285750" indent="-285750">
              <a:buFont typeface="Arial" panose="020B0604020202020204" pitchFamily="34" charset="0"/>
              <a:buChar char="•"/>
            </a:pPr>
            <a:r>
              <a:rPr lang="en-GB" sz="1700"/>
              <a:t>Claimant count for 16-24 is 14,310 (August 2023), compared to 10,780 in January 2020.</a:t>
            </a:r>
          </a:p>
          <a:p>
            <a:pPr marL="285750" indent="-285750">
              <a:buFont typeface="Arial" panose="020B0604020202020204" pitchFamily="34" charset="0"/>
              <a:buChar char="•"/>
            </a:pPr>
            <a:r>
              <a:rPr lang="en-GB" sz="1700"/>
              <a:t>Employment gaps for care leavers, those leaving prison, disabled people, and those from ethnic minority backgrounds.</a:t>
            </a:r>
          </a:p>
          <a:p>
            <a:pPr algn="r"/>
            <a:endParaRPr lang="en-GB" sz="1800" i="1"/>
          </a:p>
          <a:p>
            <a:pPr algn="r"/>
            <a:r>
              <a:rPr lang="en-GB" sz="1800" i="1"/>
              <a:t>Further context in Invitation to Bid.</a:t>
            </a:r>
            <a:endParaRPr lang="en-GB" sz="1800" i="1">
              <a:solidFill>
                <a:schemeClr val="bg1"/>
              </a:solidFill>
            </a:endParaRPr>
          </a:p>
          <a:p>
            <a:pPr marL="285750" indent="-285750">
              <a:buFont typeface="Arial" panose="020B0604020202020204" pitchFamily="34" charset="0"/>
              <a:buChar char="•"/>
            </a:pPr>
            <a:endParaRPr lang="en-GB" sz="1800"/>
          </a:p>
        </p:txBody>
      </p:sp>
    </p:spTree>
    <p:extLst>
      <p:ext uri="{BB962C8B-B14F-4D97-AF65-F5344CB8AC3E}">
        <p14:creationId xmlns:p14="http://schemas.microsoft.com/office/powerpoint/2010/main" val="3683254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3"/>
            <a:ext cx="8099187" cy="806152"/>
          </a:xfrm>
        </p:spPr>
        <p:txBody>
          <a:bodyPr/>
          <a:lstStyle/>
          <a:p>
            <a:r>
              <a:rPr lang="en-GB" sz="2800"/>
              <a:t>Call Area 3: Youth Unemployment Programme</a:t>
            </a:r>
            <a:br>
              <a:rPr lang="en-GB"/>
            </a:br>
            <a:endParaRPr lang="en-GB"/>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212575"/>
            <a:ext cx="8098718" cy="4873878"/>
          </a:xfrm>
        </p:spPr>
        <p:txBody>
          <a:bodyPr/>
          <a:lstStyle/>
          <a:p>
            <a:r>
              <a:rPr lang="en-GB" sz="1700" b="1"/>
              <a:t>Key objectives:</a:t>
            </a:r>
          </a:p>
          <a:p>
            <a:pPr marL="285750" indent="-285750">
              <a:buFont typeface="Arial" panose="020B0604020202020204" pitchFamily="34" charset="0"/>
              <a:buChar char="•"/>
            </a:pPr>
            <a:r>
              <a:rPr lang="en-GB" sz="1700"/>
              <a:t>To appoint an organisation with a track record of involvement with youth provision and partnership working to convene and deliver a regionally co-ordinated, locally delivered partnership.</a:t>
            </a:r>
          </a:p>
          <a:p>
            <a:pPr marL="285750" indent="-285750">
              <a:buFont typeface="Arial" panose="020B0604020202020204" pitchFamily="34" charset="0"/>
              <a:buChar char="•"/>
            </a:pPr>
            <a:r>
              <a:rPr lang="en-GB" sz="1700"/>
              <a:t>To bring together existing targeted youth unemployment activity and identify best practice to inform future youth unemployment activity. </a:t>
            </a:r>
          </a:p>
          <a:p>
            <a:pPr marL="285750" indent="-285750">
              <a:buFont typeface="Arial" panose="020B0604020202020204" pitchFamily="34" charset="0"/>
              <a:buChar char="•"/>
            </a:pPr>
            <a:r>
              <a:rPr lang="en-GB" sz="1700"/>
              <a:t>To develop and test new methods of delivery and activity that enhance the current ‘youth employment’ offer across West Yorkshire.</a:t>
            </a:r>
          </a:p>
          <a:p>
            <a:pPr marL="285750" indent="-285750">
              <a:buFont typeface="Arial" panose="020B0604020202020204" pitchFamily="34" charset="0"/>
              <a:buChar char="•"/>
            </a:pPr>
            <a:r>
              <a:rPr lang="en-GB" sz="1700"/>
              <a:t>To support groups that face clear disadvantage, with regards to labour market access, to access and sustain employment.</a:t>
            </a:r>
          </a:p>
        </p:txBody>
      </p:sp>
    </p:spTree>
    <p:extLst>
      <p:ext uri="{BB962C8B-B14F-4D97-AF65-F5344CB8AC3E}">
        <p14:creationId xmlns:p14="http://schemas.microsoft.com/office/powerpoint/2010/main" val="1758438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099187" cy="816092"/>
          </a:xfrm>
        </p:spPr>
        <p:txBody>
          <a:bodyPr/>
          <a:lstStyle/>
          <a:p>
            <a:r>
              <a:rPr lang="en-GB" sz="2800"/>
              <a:t>Call Area 3: Youth Unemployment Programme</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222514"/>
            <a:ext cx="8098718" cy="4863939"/>
          </a:xfrm>
        </p:spPr>
        <p:txBody>
          <a:bodyPr/>
          <a:lstStyle/>
          <a:p>
            <a:r>
              <a:rPr lang="en-GB" sz="1700" b="1"/>
              <a:t>Indicative activities:</a:t>
            </a:r>
          </a:p>
          <a:p>
            <a:pPr marL="285750" indent="-285750">
              <a:buFont typeface="Arial" panose="020B0604020202020204" pitchFamily="34" charset="0"/>
              <a:buChar char="•"/>
            </a:pPr>
            <a:r>
              <a:rPr lang="en-GB" sz="1700"/>
              <a:t>Coordinate existing regional activity related to youth unemployment in youth hub settings for people aged 18-24.</a:t>
            </a:r>
          </a:p>
          <a:p>
            <a:pPr marL="285750" indent="-285750">
              <a:buFont typeface="Arial" panose="020B0604020202020204" pitchFamily="34" charset="0"/>
              <a:buChar char="•"/>
            </a:pPr>
            <a:r>
              <a:rPr lang="en-GB" sz="1700"/>
              <a:t>Test new and innovative methods and approaches that can be used to inform future interventions.</a:t>
            </a:r>
          </a:p>
          <a:p>
            <a:pPr marL="285750" indent="-285750">
              <a:buFont typeface="Arial" panose="020B0604020202020204" pitchFamily="34" charset="0"/>
              <a:buChar char="•"/>
            </a:pPr>
            <a:r>
              <a:rPr lang="en-GB" sz="1700"/>
              <a:t>Enhance the current offer within regional provision, to remove barriers to stable employment/training for those facing complex disadvantage related to mental health/long-term disability.</a:t>
            </a:r>
          </a:p>
          <a:p>
            <a:pPr marL="285750" indent="-285750">
              <a:buFont typeface="Arial" panose="020B0604020202020204" pitchFamily="34" charset="0"/>
              <a:buChar char="•"/>
            </a:pPr>
            <a:r>
              <a:rPr lang="en-GB" sz="1700"/>
              <a:t>Work with employers to provide pre-employment activity for those with special educational needs and disabilities.</a:t>
            </a:r>
          </a:p>
          <a:p>
            <a:pPr marL="285750" indent="-285750">
              <a:buFont typeface="Arial" panose="020B0604020202020204" pitchFamily="34" charset="0"/>
              <a:buChar char="•"/>
            </a:pPr>
            <a:r>
              <a:rPr lang="en-GB" sz="1700"/>
              <a:t>Enhance the current offer within regional provision, to remove barriers to stable employment/training for those facing complex disadvantage related to housing circumstance.</a:t>
            </a:r>
          </a:p>
          <a:p>
            <a:pPr algn="r"/>
            <a:r>
              <a:rPr lang="en-GB" sz="1800" i="1"/>
              <a:t>Further examples in Invitation to Bid</a:t>
            </a:r>
          </a:p>
        </p:txBody>
      </p:sp>
    </p:spTree>
    <p:extLst>
      <p:ext uri="{BB962C8B-B14F-4D97-AF65-F5344CB8AC3E}">
        <p14:creationId xmlns:p14="http://schemas.microsoft.com/office/powerpoint/2010/main" val="160742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29004" cy="729384"/>
          </a:xfrm>
        </p:spPr>
        <p:txBody>
          <a:bodyPr/>
          <a:lstStyle/>
          <a:p>
            <a:r>
              <a:rPr lang="en-GB"/>
              <a:t>Interventions </a:t>
            </a:r>
            <a:r>
              <a:rPr lang="en-GB" b="0"/>
              <a:t>(1 of 2)</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8708" y="1135806"/>
            <a:ext cx="8129003" cy="4950647"/>
          </a:xfrm>
        </p:spPr>
        <p:txBody>
          <a:bodyPr/>
          <a:lstStyle/>
          <a:p>
            <a:pPr marL="285750" indent="-285750">
              <a:buFont typeface="Arial" panose="020B0604020202020204" pitchFamily="34" charset="0"/>
              <a:buChar char="•"/>
            </a:pPr>
            <a:r>
              <a:rPr lang="en-GB" sz="1700" b="1"/>
              <a:t>E33 </a:t>
            </a:r>
            <a:r>
              <a:rPr lang="en-GB" sz="1700" i="1"/>
              <a:t>(Calls 1, 2, 3)</a:t>
            </a:r>
            <a:r>
              <a:rPr lang="en-GB" sz="1700" b="1"/>
              <a:t>:</a:t>
            </a:r>
            <a:r>
              <a:rPr lang="en-GB" sz="1700"/>
              <a:t> Employment support for economically inactive people: Intensive and wrap-around one-to-one support to move people closer towards mainstream provision and employment, supplemented by additional and/or specialist life and basic skills (digital, English, and ESOL) support where there are local provision gaps.</a:t>
            </a:r>
          </a:p>
          <a:p>
            <a:pPr marL="285750" indent="-285750">
              <a:buFont typeface="Arial" panose="020B0604020202020204" pitchFamily="34" charset="0"/>
              <a:buChar char="•"/>
            </a:pPr>
            <a:r>
              <a:rPr lang="en-GB" sz="1700" b="1"/>
              <a:t>E34 </a:t>
            </a:r>
            <a:r>
              <a:rPr lang="en-GB" sz="1700" i="1"/>
              <a:t>(Calls 1, 2, 3)</a:t>
            </a:r>
            <a:r>
              <a:rPr lang="en-GB" sz="1700" b="1"/>
              <a:t>:</a:t>
            </a:r>
            <a:r>
              <a:rPr lang="en-GB" sz="1700"/>
              <a:t> Courses including basic, life &amp; career skills; Including digital, English, ESOL, and life skills and career skills provision, where not being met through DWP provision, for people who are unable to access training through the adult education budget or wrap around support detailed above. Supplemented by financial support for learners to enrol onto courses and complete qualifications.</a:t>
            </a:r>
          </a:p>
          <a:p>
            <a:pPr marL="285750" indent="-285750">
              <a:buFont typeface="Arial" panose="020B0604020202020204" pitchFamily="34" charset="0"/>
              <a:buChar char="•"/>
            </a:pPr>
            <a:r>
              <a:rPr lang="en-GB" sz="1700" b="1"/>
              <a:t>E35 </a:t>
            </a:r>
            <a:r>
              <a:rPr lang="en-GB" sz="1700" i="1"/>
              <a:t>(Calls 1, 2, 3)</a:t>
            </a:r>
            <a:r>
              <a:rPr lang="en-GB" sz="1700" b="1"/>
              <a:t>:</a:t>
            </a:r>
            <a:r>
              <a:rPr lang="en-GB" sz="1700"/>
              <a:t> Enrichment &amp; volunteering activities to improve opportunities and promote wellbeing.</a:t>
            </a:r>
          </a:p>
          <a:p>
            <a:pPr marL="285750" indent="-285750">
              <a:buFont typeface="Arial" panose="020B0604020202020204" pitchFamily="34" charset="0"/>
              <a:buChar char="•"/>
            </a:pPr>
            <a:r>
              <a:rPr lang="en-GB" sz="1700" b="1"/>
              <a:t>E36 </a:t>
            </a:r>
            <a:r>
              <a:rPr lang="en-GB" sz="1700" i="1"/>
              <a:t>(Calls 2, 3)</a:t>
            </a:r>
            <a:r>
              <a:rPr lang="en-GB" sz="1700" b="1"/>
              <a:t>:</a:t>
            </a:r>
            <a:r>
              <a:rPr lang="en-GB" sz="1700"/>
              <a:t> Intervention to increase levels of digital inclusion, with a focus on essential digital skills, communicating the benefits of getting (safely) online, and in-community support to provide users with the confidence and trust to stay online.</a:t>
            </a:r>
          </a:p>
          <a:p>
            <a:pPr marL="285750" indent="-285750">
              <a:buFont typeface="Arial" panose="020B0604020202020204" pitchFamily="34" charset="0"/>
              <a:buChar char="•"/>
            </a:pPr>
            <a:endParaRPr lang="en-GB" sz="1800" b="1"/>
          </a:p>
          <a:p>
            <a:pPr marL="285750" indent="-285750">
              <a:buFont typeface="Arial" panose="020B0604020202020204" pitchFamily="34" charset="0"/>
              <a:buChar char="•"/>
            </a:pPr>
            <a:endParaRPr lang="en-GB" sz="1800"/>
          </a:p>
          <a:p>
            <a:pPr marL="285750" indent="-285750">
              <a:buFont typeface="Arial" panose="020B0604020202020204" pitchFamily="34" charset="0"/>
              <a:buChar char="•"/>
            </a:pPr>
            <a:endParaRPr lang="en-GB" sz="1800"/>
          </a:p>
        </p:txBody>
      </p:sp>
    </p:spTree>
    <p:extLst>
      <p:ext uri="{BB962C8B-B14F-4D97-AF65-F5344CB8AC3E}">
        <p14:creationId xmlns:p14="http://schemas.microsoft.com/office/powerpoint/2010/main" val="332669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88639" cy="729384"/>
          </a:xfrm>
        </p:spPr>
        <p:txBody>
          <a:bodyPr/>
          <a:lstStyle/>
          <a:p>
            <a:r>
              <a:rPr lang="en-GB"/>
              <a:t>Interventions </a:t>
            </a:r>
            <a:r>
              <a:rPr lang="en-GB" b="0"/>
              <a:t>(2 of 2)</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6" y="1135806"/>
            <a:ext cx="8188171" cy="4950647"/>
          </a:xfrm>
        </p:spPr>
        <p:txBody>
          <a:bodyPr vert="horz" lIns="0" tIns="0" rIns="0" bIns="0" rtlCol="0" anchor="t">
            <a:noAutofit/>
          </a:bodyPr>
          <a:lstStyle/>
          <a:p>
            <a:r>
              <a:rPr lang="en-GB" sz="1800" i="1">
                <a:cs typeface="Arial" panose="020B0604020202020204"/>
              </a:rPr>
              <a:t>Continued</a:t>
            </a:r>
            <a:endParaRPr lang="en-GB" sz="1800">
              <a:cs typeface="Arial" panose="020B0604020202020204"/>
            </a:endParaRPr>
          </a:p>
          <a:p>
            <a:pPr marL="285750" indent="-285750">
              <a:buFont typeface="Arial" panose="020B0604020202020204" pitchFamily="34" charset="0"/>
              <a:buChar char="•"/>
            </a:pPr>
            <a:r>
              <a:rPr lang="en-GB" sz="1700" b="1"/>
              <a:t>E37 </a:t>
            </a:r>
            <a:r>
              <a:rPr lang="en-GB" sz="1700" i="1"/>
              <a:t>(Calls 1, 2, 3)</a:t>
            </a:r>
            <a:r>
              <a:rPr lang="en-GB" sz="1700" b="1"/>
              <a:t>:</a:t>
            </a:r>
            <a:r>
              <a:rPr lang="en-GB" sz="1700"/>
              <a:t> Tailored support to help people in employment, who are not supported by mainstream provision to address barriers to accessing education and training courses.</a:t>
            </a:r>
          </a:p>
          <a:p>
            <a:pPr marL="285750" indent="-285750">
              <a:buFont typeface="Arial" panose="020B0604020202020204" pitchFamily="34" charset="0"/>
              <a:buChar char="•"/>
            </a:pPr>
            <a:r>
              <a:rPr lang="en-GB" sz="1700" b="1"/>
              <a:t>E39 </a:t>
            </a:r>
            <a:r>
              <a:rPr lang="en-GB" sz="1700" i="1"/>
              <a:t>(Calls 1, 2, 3)</a:t>
            </a:r>
            <a:r>
              <a:rPr lang="en-GB" sz="1700" b="1"/>
              <a:t>:</a:t>
            </a:r>
            <a:r>
              <a:rPr lang="en-GB" sz="1700"/>
              <a:t> Green skills courses targeted around ensuring we have the skilled workforce to achieve the government’s net zero and wider environmental ambitions.</a:t>
            </a:r>
            <a:endParaRPr lang="en-GB" sz="1700">
              <a:cs typeface="Arial"/>
            </a:endParaRPr>
          </a:p>
          <a:p>
            <a:pPr marL="285750" indent="-285750">
              <a:buFont typeface="Arial" panose="020B0604020202020204" pitchFamily="34" charset="0"/>
              <a:buChar char="•"/>
            </a:pPr>
            <a:r>
              <a:rPr lang="en-GB" sz="1700" b="1"/>
              <a:t>E41 </a:t>
            </a:r>
            <a:r>
              <a:rPr lang="en-GB" sz="1700" i="1"/>
              <a:t>(Calls 2, 3)</a:t>
            </a:r>
            <a:r>
              <a:rPr lang="en-GB" sz="1700" b="1"/>
              <a:t>:</a:t>
            </a:r>
            <a:r>
              <a:rPr lang="en-GB" sz="1700"/>
              <a:t> Funding to support local digital skills.</a:t>
            </a:r>
            <a:endParaRPr lang="en-GB" sz="1700">
              <a:cs typeface="Arial"/>
            </a:endParaRPr>
          </a:p>
        </p:txBody>
      </p:sp>
    </p:spTree>
    <p:extLst>
      <p:ext uri="{BB962C8B-B14F-4D97-AF65-F5344CB8AC3E}">
        <p14:creationId xmlns:p14="http://schemas.microsoft.com/office/powerpoint/2010/main" val="47917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73316" cy="729384"/>
          </a:xfrm>
        </p:spPr>
        <p:txBody>
          <a:bodyPr/>
          <a:lstStyle/>
          <a:p>
            <a:r>
              <a:rPr lang="en-GB"/>
              <a:t>UK Shared Prosperity Fund (UKSPF)</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9" y="1135806"/>
            <a:ext cx="8173316" cy="3356117"/>
          </a:xfrm>
        </p:spPr>
        <p:txBody>
          <a:bodyPr/>
          <a:lstStyle/>
          <a:p>
            <a:pPr marL="285750" indent="-285750">
              <a:buFont typeface="Arial" panose="020B0604020202020204" pitchFamily="34" charset="0"/>
              <a:buChar char="•"/>
            </a:pPr>
            <a:r>
              <a:rPr lang="en-GB" sz="1800"/>
              <a:t>£</a:t>
            </a:r>
            <a:r>
              <a:rPr lang="en-GB" sz="1700"/>
              <a:t>2.6bn programme for investment across UK by March 2025.</a:t>
            </a:r>
          </a:p>
          <a:p>
            <a:pPr marL="285750" indent="-285750">
              <a:buFont typeface="Arial" panose="020B0604020202020204" pitchFamily="34" charset="0"/>
              <a:buChar char="•"/>
            </a:pPr>
            <a:r>
              <a:rPr lang="en-GB" sz="1700"/>
              <a:t>Aims to build pride in place; support high quality skills training; support pay, employment and productivity growth; and increase life chances.</a:t>
            </a:r>
          </a:p>
          <a:p>
            <a:pPr marL="285750" indent="-285750">
              <a:buFont typeface="Arial" panose="020B0604020202020204" pitchFamily="34" charset="0"/>
              <a:buChar char="•"/>
            </a:pPr>
            <a:r>
              <a:rPr kumimoji="0" lang="en-GB" sz="1700" b="0" i="0" u="none" strike="noStrike" kern="0" cap="none" spc="-5" normalizeH="0" baseline="0" noProof="0">
                <a:ln>
                  <a:noFill/>
                </a:ln>
                <a:solidFill>
                  <a:prstClr val="black"/>
                </a:solidFill>
                <a:effectLst/>
                <a:uLnTx/>
                <a:uFillTx/>
                <a:ea typeface="+mn-ea"/>
                <a:cs typeface="Arial"/>
              </a:rPr>
              <a:t>Empower each place to identify and build on their </a:t>
            </a:r>
            <a:r>
              <a:rPr kumimoji="0" lang="en-GB" sz="1700" b="0" i="0" u="none" strike="noStrike" kern="0" cap="none" spc="-10" normalizeH="0" baseline="0" noProof="0">
                <a:ln>
                  <a:noFill/>
                </a:ln>
                <a:solidFill>
                  <a:prstClr val="black"/>
                </a:solidFill>
                <a:effectLst/>
                <a:uLnTx/>
                <a:uFillTx/>
                <a:ea typeface="+mn-ea"/>
                <a:cs typeface="Arial"/>
              </a:rPr>
              <a:t>own </a:t>
            </a:r>
            <a:r>
              <a:rPr kumimoji="0" lang="en-GB" sz="1700" b="0" i="0" u="none" strike="noStrike" kern="0" cap="none" spc="-5" normalizeH="0" baseline="0" noProof="0">
                <a:ln>
                  <a:noFill/>
                </a:ln>
                <a:solidFill>
                  <a:prstClr val="black"/>
                </a:solidFill>
                <a:effectLst/>
                <a:uLnTx/>
                <a:uFillTx/>
                <a:ea typeface="+mn-ea"/>
                <a:cs typeface="Arial"/>
              </a:rPr>
              <a:t>strengths and needs</a:t>
            </a:r>
            <a:r>
              <a:rPr kumimoji="0" lang="en-GB" sz="1700" b="0" i="0" u="none" strike="noStrike" kern="0" cap="none" spc="200" normalizeH="0" baseline="0" noProof="0">
                <a:ln>
                  <a:noFill/>
                </a:ln>
                <a:solidFill>
                  <a:prstClr val="black"/>
                </a:solidFill>
                <a:effectLst/>
                <a:uLnTx/>
                <a:uFillTx/>
                <a:ea typeface="+mn-ea"/>
                <a:cs typeface="Arial"/>
              </a:rPr>
              <a:t> </a:t>
            </a:r>
            <a:r>
              <a:rPr kumimoji="0" lang="en-GB" sz="1700" b="0" i="0" u="none" strike="noStrike" kern="0" cap="none" spc="-5" normalizeH="0" baseline="0" noProof="0">
                <a:ln>
                  <a:noFill/>
                </a:ln>
                <a:solidFill>
                  <a:prstClr val="black"/>
                </a:solidFill>
                <a:effectLst/>
                <a:uLnTx/>
                <a:uFillTx/>
                <a:ea typeface="+mn-ea"/>
                <a:cs typeface="Arial"/>
              </a:rPr>
              <a:t>at a local level, focused on pride in</a:t>
            </a:r>
            <a:r>
              <a:rPr kumimoji="0" lang="en-GB" sz="1700" b="0" i="0" u="none" strike="noStrike" kern="0" cap="none" spc="40" normalizeH="0" baseline="0" noProof="0">
                <a:ln>
                  <a:noFill/>
                </a:ln>
                <a:solidFill>
                  <a:prstClr val="black"/>
                </a:solidFill>
                <a:effectLst/>
                <a:uLnTx/>
                <a:uFillTx/>
                <a:ea typeface="+mn-ea"/>
                <a:cs typeface="Arial"/>
              </a:rPr>
              <a:t> </a:t>
            </a:r>
            <a:r>
              <a:rPr kumimoji="0" lang="en-GB" sz="1700" b="0" i="0" u="none" strike="noStrike" kern="0" cap="none" spc="-5" normalizeH="0" baseline="0" noProof="0">
                <a:ln>
                  <a:noFill/>
                </a:ln>
                <a:solidFill>
                  <a:prstClr val="black"/>
                </a:solidFill>
                <a:effectLst/>
                <a:uLnTx/>
                <a:uFillTx/>
                <a:ea typeface="+mn-ea"/>
                <a:cs typeface="Arial"/>
              </a:rPr>
              <a:t>place by delegating delivery of the fund to Lead Authorities, supported by local</a:t>
            </a:r>
            <a:r>
              <a:rPr kumimoji="0" lang="en-GB" sz="1700" b="0" i="0" u="none" strike="noStrike" kern="0" cap="none" spc="155" normalizeH="0" baseline="0" noProof="0">
                <a:ln>
                  <a:noFill/>
                </a:ln>
                <a:solidFill>
                  <a:prstClr val="black"/>
                </a:solidFill>
                <a:effectLst/>
                <a:uLnTx/>
                <a:uFillTx/>
                <a:ea typeface="+mn-ea"/>
                <a:cs typeface="Arial"/>
              </a:rPr>
              <a:t> </a:t>
            </a:r>
            <a:r>
              <a:rPr kumimoji="0" lang="en-GB" sz="1700" b="0" i="0" u="none" strike="noStrike" kern="0" cap="none" spc="-5" normalizeH="0" baseline="0" noProof="0">
                <a:ln>
                  <a:noFill/>
                </a:ln>
                <a:solidFill>
                  <a:prstClr val="black"/>
                </a:solidFill>
                <a:effectLst/>
                <a:uLnTx/>
                <a:uFillTx/>
                <a:ea typeface="+mn-ea"/>
                <a:cs typeface="Arial"/>
              </a:rPr>
              <a:t>partners.</a:t>
            </a:r>
            <a:endParaRPr kumimoji="0" lang="en-GB" sz="1700" b="0" i="0" u="none" strike="noStrike" kern="0" cap="none" spc="0" normalizeH="0" baseline="0" noProof="0">
              <a:ln>
                <a:noFill/>
              </a:ln>
              <a:solidFill>
                <a:prstClr val="black"/>
              </a:solidFill>
              <a:effectLst/>
              <a:uLnTx/>
              <a:uFillTx/>
              <a:ea typeface="+mn-ea"/>
              <a:cs typeface="Arial"/>
            </a:endParaRPr>
          </a:p>
          <a:p>
            <a:pPr marL="285750" indent="-285750">
              <a:buFont typeface="Arial" panose="020B0604020202020204" pitchFamily="34" charset="0"/>
              <a:buChar char="•"/>
            </a:pPr>
            <a:r>
              <a:rPr lang="en-GB" sz="1700"/>
              <a:t>West Yorkshire will receive £68m of ‘Core’ UKSPF across:</a:t>
            </a:r>
          </a:p>
          <a:p>
            <a:pPr marL="742950" lvl="1" indent="-285750">
              <a:buFont typeface="Arial" panose="020B0604020202020204" pitchFamily="34" charset="0"/>
              <a:buChar char="•"/>
            </a:pPr>
            <a:r>
              <a:rPr lang="en-GB" sz="1700"/>
              <a:t>Pillar 1 – Community and Place</a:t>
            </a:r>
          </a:p>
          <a:p>
            <a:pPr marL="742950" lvl="1" indent="-285750">
              <a:buFont typeface="Arial" panose="020B0604020202020204" pitchFamily="34" charset="0"/>
              <a:buChar char="•"/>
            </a:pPr>
            <a:r>
              <a:rPr lang="en-GB" sz="1700"/>
              <a:t>Pillar 2 – Supporting Local Business</a:t>
            </a:r>
          </a:p>
          <a:p>
            <a:pPr marL="742950" lvl="1" indent="-285750">
              <a:buFont typeface="Arial" panose="020B0604020202020204" pitchFamily="34" charset="0"/>
              <a:buChar char="•"/>
            </a:pPr>
            <a:r>
              <a:rPr lang="en-GB" sz="1700" b="1"/>
              <a:t>Pillar 3 – People and Skills : t</a:t>
            </a:r>
            <a:r>
              <a:rPr lang="en-GB" sz="1700" b="1">
                <a:effectLst/>
                <a:ea typeface="Times New Roman" panose="02020603050405020304" pitchFamily="18" charset="0"/>
              </a:rPr>
              <a:t>o reduce barriers to employment and support </a:t>
            </a:r>
            <a:r>
              <a:rPr lang="en-GB" sz="1700" b="1">
                <a:ea typeface="Times New Roman" panose="02020603050405020304" pitchFamily="18" charset="0"/>
              </a:rPr>
              <a:t>people</a:t>
            </a:r>
            <a:r>
              <a:rPr lang="en-GB" sz="1700" b="1">
                <a:effectLst/>
                <a:ea typeface="Times New Roman" panose="02020603050405020304" pitchFamily="18" charset="0"/>
              </a:rPr>
              <a:t> to move towards employment and education, and funding for skills.</a:t>
            </a:r>
          </a:p>
          <a:p>
            <a:pPr marL="285750" indent="-285750">
              <a:buFont typeface="Arial" panose="020B0604020202020204" pitchFamily="34" charset="0"/>
              <a:buChar char="•"/>
            </a:pPr>
            <a:r>
              <a:rPr lang="en-GB" sz="1700">
                <a:cs typeface="Arial" panose="020B0604020202020204" pitchFamily="34" charset="0"/>
              </a:rPr>
              <a:t>Also includes the Multiply Adult Numeracy Programme £12.4m and the Rural Prosperity Fund £2.5m.  </a:t>
            </a:r>
          </a:p>
          <a:p>
            <a:pPr marL="285750" indent="-285750">
              <a:buFont typeface="Arial" panose="020B0604020202020204" pitchFamily="34" charset="0"/>
              <a:buChar char="•"/>
            </a:pPr>
            <a:r>
              <a:rPr lang="en-GB" sz="1700" b="1"/>
              <a:t>It is not a like for like replacement for EU Structural Funds.</a:t>
            </a:r>
          </a:p>
          <a:p>
            <a:pPr marL="285750" indent="-285750">
              <a:buFont typeface="Arial" panose="020B0604020202020204" pitchFamily="34" charset="0"/>
              <a:buChar char="•"/>
            </a:pPr>
            <a:endParaRPr lang="en-GB" sz="1800"/>
          </a:p>
        </p:txBody>
      </p:sp>
    </p:spTree>
    <p:extLst>
      <p:ext uri="{BB962C8B-B14F-4D97-AF65-F5344CB8AC3E}">
        <p14:creationId xmlns:p14="http://schemas.microsoft.com/office/powerpoint/2010/main" val="2285840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3E57C-8EB0-9383-F831-7A55DE4E5475}"/>
              </a:ext>
            </a:extLst>
          </p:cNvPr>
          <p:cNvSpPr>
            <a:spLocks noGrp="1"/>
          </p:cNvSpPr>
          <p:nvPr>
            <p:ph type="title"/>
          </p:nvPr>
        </p:nvSpPr>
        <p:spPr>
          <a:xfrm>
            <a:off x="409177" y="406423"/>
            <a:ext cx="11381770" cy="574969"/>
          </a:xfrm>
        </p:spPr>
        <p:txBody>
          <a:bodyPr/>
          <a:lstStyle/>
          <a:p>
            <a:r>
              <a:rPr lang="en-GB"/>
              <a:t>Outputs </a:t>
            </a:r>
            <a:r>
              <a:rPr lang="en-GB" b="0"/>
              <a:t>(1 of 2)</a:t>
            </a:r>
            <a:endParaRPr lang="en-GB"/>
          </a:p>
        </p:txBody>
      </p:sp>
      <p:graphicFrame>
        <p:nvGraphicFramePr>
          <p:cNvPr id="7" name="Table Placeholder 6">
            <a:extLst>
              <a:ext uri="{FF2B5EF4-FFF2-40B4-BE49-F238E27FC236}">
                <a16:creationId xmlns:a16="http://schemas.microsoft.com/office/drawing/2014/main" id="{50D04DBE-5F87-54B0-9AE7-02FF604EC4BE}"/>
              </a:ext>
            </a:extLst>
          </p:cNvPr>
          <p:cNvGraphicFramePr>
            <a:graphicFrameLocks noGrp="1"/>
          </p:cNvGraphicFramePr>
          <p:nvPr>
            <p:ph type="tbl" sz="quarter" idx="12"/>
            <p:extLst>
              <p:ext uri="{D42A27DB-BD31-4B8C-83A1-F6EECF244321}">
                <p14:modId xmlns:p14="http://schemas.microsoft.com/office/powerpoint/2010/main" val="2416684360"/>
              </p:ext>
            </p:extLst>
          </p:nvPr>
        </p:nvGraphicFramePr>
        <p:xfrm>
          <a:off x="417095" y="1031240"/>
          <a:ext cx="11381770" cy="4795520"/>
        </p:xfrm>
        <a:graphic>
          <a:graphicData uri="http://schemas.openxmlformats.org/drawingml/2006/table">
            <a:tbl>
              <a:tblPr firstRow="1" bandRow="1">
                <a:tableStyleId>{69012ECD-51FC-41F1-AA8D-1B2483CD663E}</a:tableStyleId>
              </a:tblPr>
              <a:tblGrid>
                <a:gridCol w="842107">
                  <a:extLst>
                    <a:ext uri="{9D8B030D-6E8A-4147-A177-3AD203B41FA5}">
                      <a16:colId xmlns:a16="http://schemas.microsoft.com/office/drawing/2014/main" val="2342261264"/>
                    </a:ext>
                  </a:extLst>
                </a:gridCol>
                <a:gridCol w="5229727">
                  <a:extLst>
                    <a:ext uri="{9D8B030D-6E8A-4147-A177-3AD203B41FA5}">
                      <a16:colId xmlns:a16="http://schemas.microsoft.com/office/drawing/2014/main" val="1317166243"/>
                    </a:ext>
                  </a:extLst>
                </a:gridCol>
                <a:gridCol w="2454442">
                  <a:extLst>
                    <a:ext uri="{9D8B030D-6E8A-4147-A177-3AD203B41FA5}">
                      <a16:colId xmlns:a16="http://schemas.microsoft.com/office/drawing/2014/main" val="138964864"/>
                    </a:ext>
                  </a:extLst>
                </a:gridCol>
                <a:gridCol w="1540042">
                  <a:extLst>
                    <a:ext uri="{9D8B030D-6E8A-4147-A177-3AD203B41FA5}">
                      <a16:colId xmlns:a16="http://schemas.microsoft.com/office/drawing/2014/main" val="1544421113"/>
                    </a:ext>
                  </a:extLst>
                </a:gridCol>
                <a:gridCol w="1315452">
                  <a:extLst>
                    <a:ext uri="{9D8B030D-6E8A-4147-A177-3AD203B41FA5}">
                      <a16:colId xmlns:a16="http://schemas.microsoft.com/office/drawing/2014/main" val="426620186"/>
                    </a:ext>
                  </a:extLst>
                </a:gridCol>
              </a:tblGrid>
              <a:tr h="370840">
                <a:tc>
                  <a:txBody>
                    <a:bodyPr/>
                    <a:lstStyle/>
                    <a:p>
                      <a:r>
                        <a:rPr lang="en-GB" sz="1600"/>
                        <a:t>Ref</a:t>
                      </a:r>
                    </a:p>
                  </a:txBody>
                  <a:tcPr>
                    <a:solidFill>
                      <a:schemeClr val="accent1"/>
                    </a:solidFill>
                  </a:tcPr>
                </a:tc>
                <a:tc>
                  <a:txBody>
                    <a:bodyPr/>
                    <a:lstStyle/>
                    <a:p>
                      <a:r>
                        <a:rPr lang="en-GB" sz="1600"/>
                        <a:t>Indicator Name</a:t>
                      </a:r>
                    </a:p>
                  </a:txBody>
                  <a:tcPr>
                    <a:solidFill>
                      <a:schemeClr val="accent1"/>
                    </a:solidFill>
                  </a:tcPr>
                </a:tc>
                <a:tc>
                  <a:txBody>
                    <a:bodyPr/>
                    <a:lstStyle/>
                    <a:p>
                      <a:r>
                        <a:rPr lang="en-GB" sz="1600"/>
                        <a:t>Unit of Measurement</a:t>
                      </a:r>
                    </a:p>
                  </a:txBody>
                  <a:tcPr>
                    <a:solidFill>
                      <a:schemeClr val="accent1"/>
                    </a:solidFill>
                  </a:tcPr>
                </a:tc>
                <a:tc>
                  <a:txBody>
                    <a:bodyPr/>
                    <a:lstStyle/>
                    <a:p>
                      <a:r>
                        <a:rPr lang="en-GB" sz="1600"/>
                        <a:t>Intervention</a:t>
                      </a:r>
                    </a:p>
                  </a:txBody>
                  <a:tcPr>
                    <a:solidFill>
                      <a:schemeClr val="accent1"/>
                    </a:solidFill>
                  </a:tcPr>
                </a:tc>
                <a:tc>
                  <a:txBody>
                    <a:bodyPr/>
                    <a:lstStyle/>
                    <a:p>
                      <a:r>
                        <a:rPr lang="en-GB" sz="1600"/>
                        <a:t>Call</a:t>
                      </a:r>
                    </a:p>
                  </a:txBody>
                  <a:tcPr>
                    <a:solidFill>
                      <a:schemeClr val="accent1"/>
                    </a:solidFill>
                  </a:tcPr>
                </a:tc>
                <a:extLst>
                  <a:ext uri="{0D108BD9-81ED-4DB2-BD59-A6C34878D82A}">
                    <a16:rowId xmlns:a16="http://schemas.microsoft.com/office/drawing/2014/main" val="2401608193"/>
                  </a:ext>
                </a:extLst>
              </a:tr>
              <a:tr h="370840">
                <a:tc>
                  <a:txBody>
                    <a:bodyPr/>
                    <a:lstStyle/>
                    <a:p>
                      <a:r>
                        <a:rPr lang="nl-NL" sz="1600">
                          <a:solidFill>
                            <a:schemeClr val="bg1"/>
                          </a:solidFill>
                        </a:rPr>
                        <a:t>OP15</a:t>
                      </a:r>
                    </a:p>
                  </a:txBody>
                  <a:tcPr>
                    <a:solidFill>
                      <a:schemeClr val="accent1"/>
                    </a:solidFill>
                  </a:tcPr>
                </a:tc>
                <a:tc>
                  <a:txBody>
                    <a:bodyPr/>
                    <a:lstStyle/>
                    <a:p>
                      <a:r>
                        <a:rPr lang="en-GB" sz="1600"/>
                        <a:t>Number of volunteering opportunities supported</a:t>
                      </a:r>
                    </a:p>
                  </a:txBody>
                  <a:tcPr/>
                </a:tc>
                <a:tc>
                  <a:txBody>
                    <a:bodyPr/>
                    <a:lstStyle/>
                    <a:p>
                      <a:r>
                        <a:rPr lang="en-GB" sz="1600"/>
                        <a:t>Number of people</a:t>
                      </a:r>
                    </a:p>
                  </a:txBody>
                  <a:tcPr/>
                </a:tc>
                <a:tc>
                  <a:txBody>
                    <a:bodyPr/>
                    <a:lstStyle/>
                    <a:p>
                      <a:r>
                        <a:rPr lang="en-GB" sz="1600"/>
                        <a:t>E35</a:t>
                      </a:r>
                    </a:p>
                  </a:txBody>
                  <a:tcPr/>
                </a:tc>
                <a:tc>
                  <a:txBody>
                    <a:bodyPr/>
                    <a:lstStyle/>
                    <a:p>
                      <a:r>
                        <a:rPr lang="en-GB" sz="1600"/>
                        <a:t>1, 2, 3</a:t>
                      </a:r>
                    </a:p>
                  </a:txBody>
                  <a:tcPr/>
                </a:tc>
                <a:extLst>
                  <a:ext uri="{0D108BD9-81ED-4DB2-BD59-A6C34878D82A}">
                    <a16:rowId xmlns:a16="http://schemas.microsoft.com/office/drawing/2014/main" val="1350140434"/>
                  </a:ext>
                </a:extLst>
              </a:tr>
              <a:tr h="370840">
                <a:tc>
                  <a:txBody>
                    <a:bodyPr/>
                    <a:lstStyle/>
                    <a:p>
                      <a:r>
                        <a:rPr lang="en-GB" sz="1600">
                          <a:solidFill>
                            <a:schemeClr val="bg1"/>
                          </a:solidFill>
                        </a:rPr>
                        <a:t>OP26</a:t>
                      </a:r>
                    </a:p>
                  </a:txBody>
                  <a:tcPr>
                    <a:solidFill>
                      <a:schemeClr val="accent1"/>
                    </a:solidFill>
                  </a:tcPr>
                </a:tc>
                <a:tc>
                  <a:txBody>
                    <a:bodyPr/>
                    <a:lstStyle/>
                    <a:p>
                      <a:r>
                        <a:rPr lang="en-GB" sz="1600"/>
                        <a:t>Number of economically inactive people engaging with keyworker support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576988382"/>
                  </a:ext>
                </a:extLst>
              </a:tr>
              <a:tr h="370840">
                <a:tc>
                  <a:txBody>
                    <a:bodyPr/>
                    <a:lstStyle/>
                    <a:p>
                      <a:r>
                        <a:rPr lang="en-GB" sz="1600">
                          <a:solidFill>
                            <a:schemeClr val="bg1"/>
                          </a:solidFill>
                        </a:rPr>
                        <a:t>OP27</a:t>
                      </a:r>
                    </a:p>
                  </a:txBody>
                  <a:tcPr>
                    <a:solidFill>
                      <a:schemeClr val="accent1"/>
                    </a:solidFill>
                  </a:tcPr>
                </a:tc>
                <a:tc>
                  <a:txBody>
                    <a:bodyPr/>
                    <a:lstStyle/>
                    <a:p>
                      <a:r>
                        <a:rPr lang="en-GB" sz="1600"/>
                        <a:t>Number of economically inactive people supported to engage with the benefits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589294242"/>
                  </a:ext>
                </a:extLst>
              </a:tr>
              <a:tr h="370840">
                <a:tc>
                  <a:txBody>
                    <a:bodyPr/>
                    <a:lstStyle/>
                    <a:p>
                      <a:r>
                        <a:rPr lang="en-GB" sz="1600">
                          <a:solidFill>
                            <a:schemeClr val="bg1"/>
                          </a:solidFill>
                        </a:rPr>
                        <a:t>OP28</a:t>
                      </a:r>
                    </a:p>
                  </a:txBody>
                  <a:tcPr>
                    <a:solidFill>
                      <a:schemeClr val="accent1"/>
                    </a:solidFill>
                  </a:tcPr>
                </a:tc>
                <a:tc>
                  <a:txBody>
                    <a:bodyPr/>
                    <a:lstStyle/>
                    <a:p>
                      <a:r>
                        <a:rPr lang="en-GB" sz="1600"/>
                        <a:t>Number of socially excluded people accessing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2624037171"/>
                  </a:ext>
                </a:extLst>
              </a:tr>
              <a:tr h="370840">
                <a:tc>
                  <a:txBody>
                    <a:bodyPr/>
                    <a:lstStyle/>
                    <a:p>
                      <a:r>
                        <a:rPr lang="en-GB" sz="1600">
                          <a:solidFill>
                            <a:schemeClr val="bg1"/>
                          </a:solidFill>
                        </a:rPr>
                        <a:t>OP29</a:t>
                      </a:r>
                    </a:p>
                  </a:txBody>
                  <a:tcPr>
                    <a:solidFill>
                      <a:schemeClr val="accent1"/>
                    </a:solidFill>
                  </a:tcPr>
                </a:tc>
                <a:tc>
                  <a:txBody>
                    <a:bodyPr/>
                    <a:lstStyle/>
                    <a:p>
                      <a:r>
                        <a:rPr lang="en-GB" sz="1600"/>
                        <a:t>Number of people supported to access basic skills courses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 E36</a:t>
                      </a:r>
                    </a:p>
                  </a:txBody>
                  <a:tcPr/>
                </a:tc>
                <a:tc>
                  <a:txBody>
                    <a:bodyPr/>
                    <a:lstStyle/>
                    <a:p>
                      <a:r>
                        <a:rPr lang="en-GB" sz="1600"/>
                        <a:t>1, 2, 3</a:t>
                      </a:r>
                    </a:p>
                  </a:txBody>
                  <a:tcPr/>
                </a:tc>
                <a:extLst>
                  <a:ext uri="{0D108BD9-81ED-4DB2-BD59-A6C34878D82A}">
                    <a16:rowId xmlns:a16="http://schemas.microsoft.com/office/drawing/2014/main" val="2404321798"/>
                  </a:ext>
                </a:extLst>
              </a:tr>
              <a:tr h="370840">
                <a:tc>
                  <a:txBody>
                    <a:bodyPr/>
                    <a:lstStyle/>
                    <a:p>
                      <a:r>
                        <a:rPr lang="en-GB" sz="1600">
                          <a:solidFill>
                            <a:schemeClr val="bg1"/>
                          </a:solidFill>
                        </a:rPr>
                        <a:t>OP30</a:t>
                      </a:r>
                    </a:p>
                  </a:txBody>
                  <a:tcPr>
                    <a:solidFill>
                      <a:schemeClr val="accent1"/>
                    </a:solidFill>
                  </a:tcPr>
                </a:tc>
                <a:tc>
                  <a:txBody>
                    <a:bodyPr/>
                    <a:lstStyle/>
                    <a:p>
                      <a:r>
                        <a:rPr lang="en-GB" sz="1600"/>
                        <a:t>Number of people accessing mental and physical health support leading to employment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E33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1, 2, 3</a:t>
                      </a:r>
                    </a:p>
                    <a:p>
                      <a:endParaRPr lang="en-GB" sz="1600"/>
                    </a:p>
                  </a:txBody>
                  <a:tcPr/>
                </a:tc>
                <a:extLst>
                  <a:ext uri="{0D108BD9-81ED-4DB2-BD59-A6C34878D82A}">
                    <a16:rowId xmlns:a16="http://schemas.microsoft.com/office/drawing/2014/main" val="3373553951"/>
                  </a:ext>
                </a:extLst>
              </a:tr>
              <a:tr h="370840">
                <a:tc>
                  <a:txBody>
                    <a:bodyPr/>
                    <a:lstStyle/>
                    <a:p>
                      <a:r>
                        <a:rPr lang="en-GB" sz="1600">
                          <a:solidFill>
                            <a:schemeClr val="bg1"/>
                          </a:solidFill>
                        </a:rPr>
                        <a:t>OP31</a:t>
                      </a:r>
                    </a:p>
                  </a:txBody>
                  <a:tcPr>
                    <a:solidFill>
                      <a:schemeClr val="accent1"/>
                    </a:solidFill>
                  </a:tcPr>
                </a:tc>
                <a:tc>
                  <a:txBody>
                    <a:bodyPr/>
                    <a:lstStyle/>
                    <a:p>
                      <a:r>
                        <a:rPr lang="en-GB" sz="1600"/>
                        <a:t>Number of people supported to engage in job-searching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E33</a:t>
                      </a:r>
                    </a:p>
                    <a:p>
                      <a:endParaRPr lang="en-GB" sz="1600"/>
                    </a:p>
                  </a:txBody>
                  <a:tcPr/>
                </a:tc>
                <a:tc>
                  <a:txBody>
                    <a:bodyPr/>
                    <a:lstStyle/>
                    <a:p>
                      <a:r>
                        <a:rPr lang="en-GB" sz="1600"/>
                        <a:t>1, 2, 3</a:t>
                      </a:r>
                    </a:p>
                  </a:txBody>
                  <a:tcPr/>
                </a:tc>
                <a:extLst>
                  <a:ext uri="{0D108BD9-81ED-4DB2-BD59-A6C34878D82A}">
                    <a16:rowId xmlns:a16="http://schemas.microsoft.com/office/drawing/2014/main" val="3989257192"/>
                  </a:ext>
                </a:extLst>
              </a:tr>
              <a:tr h="370840">
                <a:tc>
                  <a:txBody>
                    <a:bodyPr/>
                    <a:lstStyle/>
                    <a:p>
                      <a:r>
                        <a:rPr lang="en-GB" sz="1600">
                          <a:solidFill>
                            <a:schemeClr val="bg1"/>
                          </a:solidFill>
                        </a:rPr>
                        <a:t>OP32</a:t>
                      </a:r>
                    </a:p>
                  </a:txBody>
                  <a:tcPr>
                    <a:solidFill>
                      <a:schemeClr val="accent1"/>
                    </a:solidFill>
                  </a:tcPr>
                </a:tc>
                <a:tc>
                  <a:txBody>
                    <a:bodyPr/>
                    <a:lstStyle/>
                    <a:p>
                      <a:r>
                        <a:rPr lang="en-GB" sz="1600"/>
                        <a:t>Number of people receiving support to gain employment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 E39</a:t>
                      </a:r>
                    </a:p>
                  </a:txBody>
                  <a:tcPr/>
                </a:tc>
                <a:tc>
                  <a:txBody>
                    <a:bodyPr/>
                    <a:lstStyle/>
                    <a:p>
                      <a:r>
                        <a:rPr lang="en-GB" sz="1600"/>
                        <a:t>1, 2, 3</a:t>
                      </a:r>
                    </a:p>
                  </a:txBody>
                  <a:tcPr/>
                </a:tc>
                <a:extLst>
                  <a:ext uri="{0D108BD9-81ED-4DB2-BD59-A6C34878D82A}">
                    <a16:rowId xmlns:a16="http://schemas.microsoft.com/office/drawing/2014/main" val="2829989885"/>
                  </a:ext>
                </a:extLst>
              </a:tr>
            </a:tbl>
          </a:graphicData>
        </a:graphic>
      </p:graphicFrame>
    </p:spTree>
    <p:extLst>
      <p:ext uri="{BB962C8B-B14F-4D97-AF65-F5344CB8AC3E}">
        <p14:creationId xmlns:p14="http://schemas.microsoft.com/office/powerpoint/2010/main" val="722285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3E57C-8EB0-9383-F831-7A55DE4E5475}"/>
              </a:ext>
            </a:extLst>
          </p:cNvPr>
          <p:cNvSpPr>
            <a:spLocks noGrp="1"/>
          </p:cNvSpPr>
          <p:nvPr>
            <p:ph type="title"/>
          </p:nvPr>
        </p:nvSpPr>
        <p:spPr>
          <a:xfrm>
            <a:off x="409177" y="406423"/>
            <a:ext cx="11381770" cy="574969"/>
          </a:xfrm>
        </p:spPr>
        <p:txBody>
          <a:bodyPr/>
          <a:lstStyle/>
          <a:p>
            <a:r>
              <a:rPr lang="en-GB"/>
              <a:t>Outputs </a:t>
            </a:r>
            <a:r>
              <a:rPr lang="en-GB" b="0"/>
              <a:t>(2 of 2)</a:t>
            </a:r>
            <a:endParaRPr lang="en-GB"/>
          </a:p>
        </p:txBody>
      </p:sp>
      <p:graphicFrame>
        <p:nvGraphicFramePr>
          <p:cNvPr id="7" name="Table Placeholder 6">
            <a:extLst>
              <a:ext uri="{FF2B5EF4-FFF2-40B4-BE49-F238E27FC236}">
                <a16:creationId xmlns:a16="http://schemas.microsoft.com/office/drawing/2014/main" id="{50D04DBE-5F87-54B0-9AE7-02FF604EC4BE}"/>
              </a:ext>
            </a:extLst>
          </p:cNvPr>
          <p:cNvGraphicFramePr>
            <a:graphicFrameLocks noGrp="1"/>
          </p:cNvGraphicFramePr>
          <p:nvPr>
            <p:ph type="tbl" sz="quarter" idx="12"/>
            <p:extLst>
              <p:ext uri="{D42A27DB-BD31-4B8C-83A1-F6EECF244321}">
                <p14:modId xmlns:p14="http://schemas.microsoft.com/office/powerpoint/2010/main" val="2223226961"/>
              </p:ext>
            </p:extLst>
          </p:nvPr>
        </p:nvGraphicFramePr>
        <p:xfrm>
          <a:off x="409177" y="1032022"/>
          <a:ext cx="11381770" cy="5003800"/>
        </p:xfrm>
        <a:graphic>
          <a:graphicData uri="http://schemas.openxmlformats.org/drawingml/2006/table">
            <a:tbl>
              <a:tblPr firstRow="1" bandRow="1">
                <a:tableStyleId>{69012ECD-51FC-41F1-AA8D-1B2483CD663E}</a:tableStyleId>
              </a:tblPr>
              <a:tblGrid>
                <a:gridCol w="842107">
                  <a:extLst>
                    <a:ext uri="{9D8B030D-6E8A-4147-A177-3AD203B41FA5}">
                      <a16:colId xmlns:a16="http://schemas.microsoft.com/office/drawing/2014/main" val="2342261264"/>
                    </a:ext>
                  </a:extLst>
                </a:gridCol>
                <a:gridCol w="5229727">
                  <a:extLst>
                    <a:ext uri="{9D8B030D-6E8A-4147-A177-3AD203B41FA5}">
                      <a16:colId xmlns:a16="http://schemas.microsoft.com/office/drawing/2014/main" val="1317166243"/>
                    </a:ext>
                  </a:extLst>
                </a:gridCol>
                <a:gridCol w="2454442">
                  <a:extLst>
                    <a:ext uri="{9D8B030D-6E8A-4147-A177-3AD203B41FA5}">
                      <a16:colId xmlns:a16="http://schemas.microsoft.com/office/drawing/2014/main" val="138964864"/>
                    </a:ext>
                  </a:extLst>
                </a:gridCol>
                <a:gridCol w="1540042">
                  <a:extLst>
                    <a:ext uri="{9D8B030D-6E8A-4147-A177-3AD203B41FA5}">
                      <a16:colId xmlns:a16="http://schemas.microsoft.com/office/drawing/2014/main" val="1544421113"/>
                    </a:ext>
                  </a:extLst>
                </a:gridCol>
                <a:gridCol w="1315452">
                  <a:extLst>
                    <a:ext uri="{9D8B030D-6E8A-4147-A177-3AD203B41FA5}">
                      <a16:colId xmlns:a16="http://schemas.microsoft.com/office/drawing/2014/main" val="426620186"/>
                    </a:ext>
                  </a:extLst>
                </a:gridCol>
              </a:tblGrid>
              <a:tr h="370840">
                <a:tc>
                  <a:txBody>
                    <a:bodyPr/>
                    <a:lstStyle/>
                    <a:p>
                      <a:r>
                        <a:rPr lang="en-GB" sz="1600"/>
                        <a:t>Ref</a:t>
                      </a:r>
                    </a:p>
                  </a:txBody>
                  <a:tcPr>
                    <a:solidFill>
                      <a:schemeClr val="accent1"/>
                    </a:solidFill>
                  </a:tcPr>
                </a:tc>
                <a:tc>
                  <a:txBody>
                    <a:bodyPr/>
                    <a:lstStyle/>
                    <a:p>
                      <a:r>
                        <a:rPr lang="en-GB" sz="1600"/>
                        <a:t>Indicator Name</a:t>
                      </a:r>
                    </a:p>
                  </a:txBody>
                  <a:tcPr>
                    <a:solidFill>
                      <a:schemeClr val="accent1"/>
                    </a:solidFill>
                  </a:tcPr>
                </a:tc>
                <a:tc>
                  <a:txBody>
                    <a:bodyPr/>
                    <a:lstStyle/>
                    <a:p>
                      <a:r>
                        <a:rPr lang="en-GB" sz="1600"/>
                        <a:t>Unit of Measurement</a:t>
                      </a:r>
                    </a:p>
                  </a:txBody>
                  <a:tcPr>
                    <a:solidFill>
                      <a:schemeClr val="accent1"/>
                    </a:solidFill>
                  </a:tcPr>
                </a:tc>
                <a:tc>
                  <a:txBody>
                    <a:bodyPr/>
                    <a:lstStyle/>
                    <a:p>
                      <a:r>
                        <a:rPr lang="en-GB" sz="1600"/>
                        <a:t>Intervention</a:t>
                      </a:r>
                    </a:p>
                  </a:txBody>
                  <a:tcPr>
                    <a:solidFill>
                      <a:schemeClr val="accent1"/>
                    </a:solidFill>
                  </a:tcPr>
                </a:tc>
                <a:tc>
                  <a:txBody>
                    <a:bodyPr/>
                    <a:lstStyle/>
                    <a:p>
                      <a:r>
                        <a:rPr lang="en-GB" sz="1600"/>
                        <a:t>Call</a:t>
                      </a:r>
                    </a:p>
                  </a:txBody>
                  <a:tcPr>
                    <a:solidFill>
                      <a:schemeClr val="accent1"/>
                    </a:solidFill>
                  </a:tcPr>
                </a:tc>
                <a:extLst>
                  <a:ext uri="{0D108BD9-81ED-4DB2-BD59-A6C34878D82A}">
                    <a16:rowId xmlns:a16="http://schemas.microsoft.com/office/drawing/2014/main" val="2401608193"/>
                  </a:ext>
                </a:extLst>
              </a:tr>
              <a:tr h="370840">
                <a:tc>
                  <a:txBody>
                    <a:bodyPr/>
                    <a:lstStyle/>
                    <a:p>
                      <a:r>
                        <a:rPr lang="nl-NL" sz="1600">
                          <a:solidFill>
                            <a:schemeClr val="bg1"/>
                          </a:solidFill>
                        </a:rPr>
                        <a:t>OP33</a:t>
                      </a:r>
                    </a:p>
                  </a:txBody>
                  <a:tcPr>
                    <a:solidFill>
                      <a:schemeClr val="accent1"/>
                    </a:solidFill>
                  </a:tcPr>
                </a:tc>
                <a:tc>
                  <a:txBody>
                    <a:bodyPr/>
                    <a:lstStyle/>
                    <a:p>
                      <a:r>
                        <a:rPr lang="en-GB" sz="1600"/>
                        <a:t>Number of people receiving support to sustain employment</a:t>
                      </a:r>
                    </a:p>
                  </a:txBody>
                  <a:tcPr/>
                </a:tc>
                <a:tc>
                  <a:txBody>
                    <a:bodyPr/>
                    <a:lstStyle/>
                    <a:p>
                      <a:r>
                        <a:rPr lang="en-GB" sz="1600"/>
                        <a:t>Number of people</a:t>
                      </a:r>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1350140434"/>
                  </a:ext>
                </a:extLst>
              </a:tr>
              <a:tr h="188514">
                <a:tc>
                  <a:txBody>
                    <a:bodyPr/>
                    <a:lstStyle/>
                    <a:p>
                      <a:r>
                        <a:rPr lang="en-GB" sz="1600">
                          <a:solidFill>
                            <a:schemeClr val="bg1"/>
                          </a:solidFill>
                        </a:rPr>
                        <a:t>OP34</a:t>
                      </a:r>
                    </a:p>
                  </a:txBody>
                  <a:tcPr>
                    <a:solidFill>
                      <a:schemeClr val="accent1"/>
                    </a:solidFill>
                  </a:tcPr>
                </a:tc>
                <a:tc>
                  <a:txBody>
                    <a:bodyPr/>
                    <a:lstStyle/>
                    <a:p>
                      <a:r>
                        <a:rPr lang="en-GB" sz="1600"/>
                        <a:t>Number of effective engagements between keyworkers and additional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engagements</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576988382"/>
                  </a:ext>
                </a:extLst>
              </a:tr>
              <a:tr h="370840">
                <a:tc>
                  <a:txBody>
                    <a:bodyPr/>
                    <a:lstStyle/>
                    <a:p>
                      <a:r>
                        <a:rPr lang="en-GB" sz="1600">
                          <a:solidFill>
                            <a:schemeClr val="bg1"/>
                          </a:solidFill>
                        </a:rPr>
                        <a:t>OP35</a:t>
                      </a:r>
                    </a:p>
                  </a:txBody>
                  <a:tcPr>
                    <a:solidFill>
                      <a:schemeClr val="accent1"/>
                    </a:solidFill>
                  </a:tcPr>
                </a:tc>
                <a:tc>
                  <a:txBody>
                    <a:bodyPr/>
                    <a:lstStyle/>
                    <a:p>
                      <a:r>
                        <a:rPr lang="en-GB" sz="1600"/>
                        <a:t>Number of people supported to engage in life skills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E34, E36, E41</a:t>
                      </a:r>
                    </a:p>
                  </a:txBody>
                  <a:tcPr/>
                </a:tc>
                <a:tc>
                  <a:txBody>
                    <a:bodyPr/>
                    <a:lstStyle/>
                    <a:p>
                      <a:r>
                        <a:rPr lang="en-GB" sz="1600"/>
                        <a:t>1, 2, 3</a:t>
                      </a:r>
                    </a:p>
                  </a:txBody>
                  <a:tcPr/>
                </a:tc>
                <a:extLst>
                  <a:ext uri="{0D108BD9-81ED-4DB2-BD59-A6C34878D82A}">
                    <a16:rowId xmlns:a16="http://schemas.microsoft.com/office/drawing/2014/main" val="589294242"/>
                  </a:ext>
                </a:extLst>
              </a:tr>
              <a:tr h="370840">
                <a:tc>
                  <a:txBody>
                    <a:bodyPr/>
                    <a:lstStyle/>
                    <a:p>
                      <a:r>
                        <a:rPr lang="en-GB" sz="1600">
                          <a:solidFill>
                            <a:schemeClr val="bg1"/>
                          </a:solidFill>
                        </a:rPr>
                        <a:t>OP36</a:t>
                      </a:r>
                    </a:p>
                  </a:txBody>
                  <a:tcPr>
                    <a:solidFill>
                      <a:schemeClr val="accent1"/>
                    </a:solidFill>
                  </a:tcPr>
                </a:tc>
                <a:tc>
                  <a:txBody>
                    <a:bodyPr/>
                    <a:lstStyle/>
                    <a:p>
                      <a:r>
                        <a:rPr lang="en-GB" sz="1600"/>
                        <a:t>Number of people supported onto a course through provision of financial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E34</a:t>
                      </a:r>
                    </a:p>
                  </a:txBody>
                  <a:tcPr/>
                </a:tc>
                <a:tc>
                  <a:txBody>
                    <a:bodyPr/>
                    <a:lstStyle/>
                    <a:p>
                      <a:r>
                        <a:rPr lang="en-GB" sz="1600"/>
                        <a:t>1, 2, 3</a:t>
                      </a:r>
                    </a:p>
                  </a:txBody>
                  <a:tcPr/>
                </a:tc>
                <a:extLst>
                  <a:ext uri="{0D108BD9-81ED-4DB2-BD59-A6C34878D82A}">
                    <a16:rowId xmlns:a16="http://schemas.microsoft.com/office/drawing/2014/main" val="2624037171"/>
                  </a:ext>
                </a:extLst>
              </a:tr>
              <a:tr h="370840">
                <a:tc>
                  <a:txBody>
                    <a:bodyPr/>
                    <a:lstStyle/>
                    <a:p>
                      <a:r>
                        <a:rPr lang="en-GB" sz="1600">
                          <a:solidFill>
                            <a:schemeClr val="bg1"/>
                          </a:solidFill>
                        </a:rPr>
                        <a:t>OP37</a:t>
                      </a:r>
                    </a:p>
                  </a:txBody>
                  <a:tcPr>
                    <a:solidFill>
                      <a:schemeClr val="accent1"/>
                    </a:solidFill>
                  </a:tcPr>
                </a:tc>
                <a:tc>
                  <a:txBody>
                    <a:bodyPr/>
                    <a:lstStyle/>
                    <a:p>
                      <a:r>
                        <a:rPr lang="en-GB" sz="1600"/>
                        <a:t>Number of people supported to participate in education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E35, E37</a:t>
                      </a:r>
                    </a:p>
                  </a:txBody>
                  <a:tcPr/>
                </a:tc>
                <a:tc>
                  <a:txBody>
                    <a:bodyPr/>
                    <a:lstStyle/>
                    <a:p>
                      <a:r>
                        <a:rPr lang="en-GB" sz="1600"/>
                        <a:t>1, 2, 3</a:t>
                      </a:r>
                    </a:p>
                  </a:txBody>
                  <a:tcPr/>
                </a:tc>
                <a:extLst>
                  <a:ext uri="{0D108BD9-81ED-4DB2-BD59-A6C34878D82A}">
                    <a16:rowId xmlns:a16="http://schemas.microsoft.com/office/drawing/2014/main" val="2404321798"/>
                  </a:ext>
                </a:extLst>
              </a:tr>
              <a:tr h="370840">
                <a:tc>
                  <a:txBody>
                    <a:bodyPr/>
                    <a:lstStyle/>
                    <a:p>
                      <a:r>
                        <a:rPr lang="en-GB" sz="1600">
                          <a:solidFill>
                            <a:schemeClr val="bg1"/>
                          </a:solidFill>
                        </a:rPr>
                        <a:t>OP38</a:t>
                      </a:r>
                    </a:p>
                  </a:txBody>
                  <a:tcPr>
                    <a:solidFill>
                      <a:schemeClr val="accent1"/>
                    </a:solidFill>
                  </a:tcPr>
                </a:tc>
                <a:tc>
                  <a:txBody>
                    <a:bodyPr/>
                    <a:lstStyle/>
                    <a:p>
                      <a:r>
                        <a:rPr lang="en-GB" sz="1600"/>
                        <a:t>Number of people taking part in work experience programmes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E35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1, 2, 3</a:t>
                      </a:r>
                    </a:p>
                    <a:p>
                      <a:endParaRPr lang="en-GB" sz="1600"/>
                    </a:p>
                  </a:txBody>
                  <a:tcPr/>
                </a:tc>
                <a:extLst>
                  <a:ext uri="{0D108BD9-81ED-4DB2-BD59-A6C34878D82A}">
                    <a16:rowId xmlns:a16="http://schemas.microsoft.com/office/drawing/2014/main" val="3373553951"/>
                  </a:ext>
                </a:extLst>
              </a:tr>
              <a:tr h="0">
                <a:tc>
                  <a:txBody>
                    <a:bodyPr/>
                    <a:lstStyle/>
                    <a:p>
                      <a:r>
                        <a:rPr lang="en-GB" sz="1600">
                          <a:solidFill>
                            <a:schemeClr val="bg1"/>
                          </a:solidFill>
                        </a:rPr>
                        <a:t>OP39</a:t>
                      </a:r>
                    </a:p>
                  </a:txBody>
                  <a:tcPr>
                    <a:solidFill>
                      <a:schemeClr val="accent1"/>
                    </a:solidFill>
                  </a:tcPr>
                </a:tc>
                <a:tc>
                  <a:txBody>
                    <a:bodyPr/>
                    <a:lstStyle/>
                    <a:p>
                      <a:r>
                        <a:rPr lang="en-GB" sz="1600"/>
                        <a:t>Number of people retraining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E37</a:t>
                      </a:r>
                    </a:p>
                    <a:p>
                      <a:endParaRPr lang="en-GB" sz="1600"/>
                    </a:p>
                  </a:txBody>
                  <a:tcPr/>
                </a:tc>
                <a:tc>
                  <a:txBody>
                    <a:bodyPr/>
                    <a:lstStyle/>
                    <a:p>
                      <a:r>
                        <a:rPr lang="en-GB" sz="1600"/>
                        <a:t>1, 2, 3</a:t>
                      </a:r>
                    </a:p>
                  </a:txBody>
                  <a:tcPr/>
                </a:tc>
                <a:extLst>
                  <a:ext uri="{0D108BD9-81ED-4DB2-BD59-A6C34878D82A}">
                    <a16:rowId xmlns:a16="http://schemas.microsoft.com/office/drawing/2014/main" val="3989257192"/>
                  </a:ext>
                </a:extLst>
              </a:tr>
              <a:tr h="370840">
                <a:tc>
                  <a:txBody>
                    <a:bodyPr/>
                    <a:lstStyle/>
                    <a:p>
                      <a:r>
                        <a:rPr lang="en-GB" sz="1600">
                          <a:solidFill>
                            <a:schemeClr val="bg1"/>
                          </a:solidFill>
                        </a:rPr>
                        <a:t>OP40</a:t>
                      </a:r>
                    </a:p>
                  </a:txBody>
                  <a:tcPr>
                    <a:solidFill>
                      <a:schemeClr val="accent1"/>
                    </a:solidFill>
                  </a:tcPr>
                </a:tc>
                <a:tc>
                  <a:txBody>
                    <a:bodyPr/>
                    <a:lstStyle/>
                    <a:p>
                      <a:r>
                        <a:rPr lang="en-GB" sz="1600"/>
                        <a:t>Number of people in employment engaging with the skills system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E37</a:t>
                      </a:r>
                    </a:p>
                  </a:txBody>
                  <a:tcPr/>
                </a:tc>
                <a:tc>
                  <a:txBody>
                    <a:bodyPr/>
                    <a:lstStyle/>
                    <a:p>
                      <a:r>
                        <a:rPr lang="en-GB" sz="1600"/>
                        <a:t>1, 2, 3</a:t>
                      </a:r>
                    </a:p>
                  </a:txBody>
                  <a:tcPr/>
                </a:tc>
                <a:extLst>
                  <a:ext uri="{0D108BD9-81ED-4DB2-BD59-A6C34878D82A}">
                    <a16:rowId xmlns:a16="http://schemas.microsoft.com/office/drawing/2014/main" val="2829989885"/>
                  </a:ext>
                </a:extLst>
              </a:tr>
            </a:tbl>
          </a:graphicData>
        </a:graphic>
      </p:graphicFrame>
    </p:spTree>
    <p:extLst>
      <p:ext uri="{BB962C8B-B14F-4D97-AF65-F5344CB8AC3E}">
        <p14:creationId xmlns:p14="http://schemas.microsoft.com/office/powerpoint/2010/main" val="4240125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3E57C-8EB0-9383-F831-7A55DE4E5475}"/>
              </a:ext>
            </a:extLst>
          </p:cNvPr>
          <p:cNvSpPr>
            <a:spLocks noGrp="1"/>
          </p:cNvSpPr>
          <p:nvPr>
            <p:ph type="title"/>
          </p:nvPr>
        </p:nvSpPr>
        <p:spPr>
          <a:xfrm>
            <a:off x="409177" y="406423"/>
            <a:ext cx="11381770" cy="574969"/>
          </a:xfrm>
        </p:spPr>
        <p:txBody>
          <a:bodyPr/>
          <a:lstStyle/>
          <a:p>
            <a:r>
              <a:rPr lang="en-GB"/>
              <a:t>Outcomes </a:t>
            </a:r>
            <a:r>
              <a:rPr lang="en-GB" b="0"/>
              <a:t>(1 of 2)</a:t>
            </a:r>
            <a:endParaRPr lang="en-GB"/>
          </a:p>
        </p:txBody>
      </p:sp>
      <p:graphicFrame>
        <p:nvGraphicFramePr>
          <p:cNvPr id="7" name="Table Placeholder 6">
            <a:extLst>
              <a:ext uri="{FF2B5EF4-FFF2-40B4-BE49-F238E27FC236}">
                <a16:creationId xmlns:a16="http://schemas.microsoft.com/office/drawing/2014/main" id="{50D04DBE-5F87-54B0-9AE7-02FF604EC4BE}"/>
              </a:ext>
            </a:extLst>
          </p:cNvPr>
          <p:cNvGraphicFramePr>
            <a:graphicFrameLocks noGrp="1"/>
          </p:cNvGraphicFramePr>
          <p:nvPr>
            <p:ph type="tbl" sz="quarter" idx="12"/>
            <p:extLst>
              <p:ext uri="{D42A27DB-BD31-4B8C-83A1-F6EECF244321}">
                <p14:modId xmlns:p14="http://schemas.microsoft.com/office/powerpoint/2010/main" val="3504106905"/>
              </p:ext>
            </p:extLst>
          </p:nvPr>
        </p:nvGraphicFramePr>
        <p:xfrm>
          <a:off x="409177" y="1136449"/>
          <a:ext cx="11381770" cy="4424680"/>
        </p:xfrm>
        <a:graphic>
          <a:graphicData uri="http://schemas.openxmlformats.org/drawingml/2006/table">
            <a:tbl>
              <a:tblPr firstRow="1" bandRow="1">
                <a:tableStyleId>{69012ECD-51FC-41F1-AA8D-1B2483CD663E}</a:tableStyleId>
              </a:tblPr>
              <a:tblGrid>
                <a:gridCol w="842107">
                  <a:extLst>
                    <a:ext uri="{9D8B030D-6E8A-4147-A177-3AD203B41FA5}">
                      <a16:colId xmlns:a16="http://schemas.microsoft.com/office/drawing/2014/main" val="2342261264"/>
                    </a:ext>
                  </a:extLst>
                </a:gridCol>
                <a:gridCol w="5229727">
                  <a:extLst>
                    <a:ext uri="{9D8B030D-6E8A-4147-A177-3AD203B41FA5}">
                      <a16:colId xmlns:a16="http://schemas.microsoft.com/office/drawing/2014/main" val="1317166243"/>
                    </a:ext>
                  </a:extLst>
                </a:gridCol>
                <a:gridCol w="2454442">
                  <a:extLst>
                    <a:ext uri="{9D8B030D-6E8A-4147-A177-3AD203B41FA5}">
                      <a16:colId xmlns:a16="http://schemas.microsoft.com/office/drawing/2014/main" val="138964864"/>
                    </a:ext>
                  </a:extLst>
                </a:gridCol>
                <a:gridCol w="1540042">
                  <a:extLst>
                    <a:ext uri="{9D8B030D-6E8A-4147-A177-3AD203B41FA5}">
                      <a16:colId xmlns:a16="http://schemas.microsoft.com/office/drawing/2014/main" val="1544421113"/>
                    </a:ext>
                  </a:extLst>
                </a:gridCol>
                <a:gridCol w="1315452">
                  <a:extLst>
                    <a:ext uri="{9D8B030D-6E8A-4147-A177-3AD203B41FA5}">
                      <a16:colId xmlns:a16="http://schemas.microsoft.com/office/drawing/2014/main" val="426620186"/>
                    </a:ext>
                  </a:extLst>
                </a:gridCol>
              </a:tblGrid>
              <a:tr h="370840">
                <a:tc>
                  <a:txBody>
                    <a:bodyPr/>
                    <a:lstStyle/>
                    <a:p>
                      <a:r>
                        <a:rPr lang="en-GB" sz="1600"/>
                        <a:t>Ref</a:t>
                      </a:r>
                    </a:p>
                  </a:txBody>
                  <a:tcPr>
                    <a:solidFill>
                      <a:schemeClr val="tx2"/>
                    </a:solidFill>
                  </a:tcPr>
                </a:tc>
                <a:tc>
                  <a:txBody>
                    <a:bodyPr/>
                    <a:lstStyle/>
                    <a:p>
                      <a:r>
                        <a:rPr lang="en-GB" sz="1600"/>
                        <a:t>Indicator Name</a:t>
                      </a:r>
                    </a:p>
                  </a:txBody>
                  <a:tcPr>
                    <a:solidFill>
                      <a:schemeClr val="tx2"/>
                    </a:solidFill>
                  </a:tcPr>
                </a:tc>
                <a:tc>
                  <a:txBody>
                    <a:bodyPr/>
                    <a:lstStyle/>
                    <a:p>
                      <a:r>
                        <a:rPr lang="en-GB" sz="1600"/>
                        <a:t>Unit of Measurement</a:t>
                      </a:r>
                    </a:p>
                  </a:txBody>
                  <a:tcPr>
                    <a:solidFill>
                      <a:schemeClr val="tx2"/>
                    </a:solidFill>
                  </a:tcPr>
                </a:tc>
                <a:tc>
                  <a:txBody>
                    <a:bodyPr/>
                    <a:lstStyle/>
                    <a:p>
                      <a:r>
                        <a:rPr lang="en-GB" sz="1600"/>
                        <a:t>Intervention</a:t>
                      </a:r>
                    </a:p>
                  </a:txBody>
                  <a:tcPr>
                    <a:solidFill>
                      <a:schemeClr val="tx2"/>
                    </a:solidFill>
                  </a:tcPr>
                </a:tc>
                <a:tc>
                  <a:txBody>
                    <a:bodyPr/>
                    <a:lstStyle/>
                    <a:p>
                      <a:r>
                        <a:rPr lang="en-GB" sz="1600"/>
                        <a:t>Call</a:t>
                      </a:r>
                    </a:p>
                  </a:txBody>
                  <a:tcPr>
                    <a:solidFill>
                      <a:schemeClr val="tx2"/>
                    </a:solidFill>
                  </a:tcPr>
                </a:tc>
                <a:extLst>
                  <a:ext uri="{0D108BD9-81ED-4DB2-BD59-A6C34878D82A}">
                    <a16:rowId xmlns:a16="http://schemas.microsoft.com/office/drawing/2014/main" val="2401608193"/>
                  </a:ext>
                </a:extLst>
              </a:tr>
              <a:tr h="562410">
                <a:tc>
                  <a:txBody>
                    <a:bodyPr/>
                    <a:lstStyle/>
                    <a:p>
                      <a:r>
                        <a:rPr lang="nl-NL" sz="1600">
                          <a:solidFill>
                            <a:schemeClr val="bg1"/>
                          </a:solidFill>
                        </a:rPr>
                        <a:t>OC33</a:t>
                      </a:r>
                    </a:p>
                  </a:txBody>
                  <a:tcPr>
                    <a:solidFill>
                      <a:schemeClr val="tx2"/>
                    </a:solidFill>
                  </a:tcPr>
                </a:tc>
                <a:tc>
                  <a:txBody>
                    <a:bodyPr/>
                    <a:lstStyle/>
                    <a:p>
                      <a:r>
                        <a:rPr lang="en-GB" sz="1600"/>
                        <a:t>Number of economically inactive individuals engaging with benefits system following support</a:t>
                      </a:r>
                    </a:p>
                  </a:txBody>
                  <a:tcPr/>
                </a:tc>
                <a:tc>
                  <a:txBody>
                    <a:bodyPr/>
                    <a:lstStyle/>
                    <a:p>
                      <a:r>
                        <a:rPr lang="en-GB" sz="1600"/>
                        <a:t>Number of people</a:t>
                      </a:r>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1350140434"/>
                  </a:ext>
                </a:extLst>
              </a:tr>
              <a:tr h="188514">
                <a:tc>
                  <a:txBody>
                    <a:bodyPr/>
                    <a:lstStyle/>
                    <a:p>
                      <a:r>
                        <a:rPr lang="en-GB" sz="1600">
                          <a:solidFill>
                            <a:schemeClr val="bg1"/>
                          </a:solidFill>
                        </a:rPr>
                        <a:t>OC34</a:t>
                      </a:r>
                    </a:p>
                  </a:txBody>
                  <a:tcPr>
                    <a:solidFill>
                      <a:schemeClr val="tx2"/>
                    </a:solidFill>
                  </a:tcPr>
                </a:tc>
                <a:tc>
                  <a:txBody>
                    <a:bodyPr/>
                    <a:lstStyle/>
                    <a:p>
                      <a:r>
                        <a:rPr lang="en-GB" sz="1600"/>
                        <a:t>Number of active or sustained participants in community groups as a result of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participants</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576988382"/>
                  </a:ext>
                </a:extLst>
              </a:tr>
              <a:tr h="370840">
                <a:tc>
                  <a:txBody>
                    <a:bodyPr/>
                    <a:lstStyle/>
                    <a:p>
                      <a:r>
                        <a:rPr lang="en-GB" sz="1600">
                          <a:solidFill>
                            <a:schemeClr val="bg1"/>
                          </a:solidFill>
                        </a:rPr>
                        <a:t>OC35</a:t>
                      </a:r>
                    </a:p>
                  </a:txBody>
                  <a:tcPr>
                    <a:solidFill>
                      <a:schemeClr val="tx2"/>
                    </a:solidFill>
                  </a:tcPr>
                </a:tc>
                <a:tc>
                  <a:txBody>
                    <a:bodyPr/>
                    <a:lstStyle/>
                    <a:p>
                      <a:r>
                        <a:rPr lang="en-GB" sz="1600"/>
                        <a:t>Number of people with basic skills following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 and E34</a:t>
                      </a:r>
                    </a:p>
                  </a:txBody>
                  <a:tcPr/>
                </a:tc>
                <a:tc>
                  <a:txBody>
                    <a:bodyPr/>
                    <a:lstStyle/>
                    <a:p>
                      <a:r>
                        <a:rPr lang="en-GB" sz="1600"/>
                        <a:t>1, 2, 3</a:t>
                      </a:r>
                    </a:p>
                  </a:txBody>
                  <a:tcPr/>
                </a:tc>
                <a:extLst>
                  <a:ext uri="{0D108BD9-81ED-4DB2-BD59-A6C34878D82A}">
                    <a16:rowId xmlns:a16="http://schemas.microsoft.com/office/drawing/2014/main" val="589294242"/>
                  </a:ext>
                </a:extLst>
              </a:tr>
              <a:tr h="370840">
                <a:tc>
                  <a:txBody>
                    <a:bodyPr/>
                    <a:lstStyle/>
                    <a:p>
                      <a:r>
                        <a:rPr lang="en-GB" sz="1600">
                          <a:solidFill>
                            <a:schemeClr val="bg1"/>
                          </a:solidFill>
                        </a:rPr>
                        <a:t>OC36</a:t>
                      </a:r>
                    </a:p>
                  </a:txBody>
                  <a:tcPr>
                    <a:solidFill>
                      <a:schemeClr val="tx2"/>
                    </a:solidFill>
                  </a:tcPr>
                </a:tc>
                <a:tc>
                  <a:txBody>
                    <a:bodyPr/>
                    <a:lstStyle/>
                    <a:p>
                      <a:r>
                        <a:rPr lang="en-GB" sz="1600"/>
                        <a:t>Number of people engaging with mainstream healthcare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2624037171"/>
                  </a:ext>
                </a:extLst>
              </a:tr>
              <a:tr h="370840">
                <a:tc>
                  <a:txBody>
                    <a:bodyPr/>
                    <a:lstStyle/>
                    <a:p>
                      <a:r>
                        <a:rPr lang="en-GB" sz="1600">
                          <a:solidFill>
                            <a:schemeClr val="bg1"/>
                          </a:solidFill>
                        </a:rPr>
                        <a:t>OC37</a:t>
                      </a:r>
                    </a:p>
                  </a:txBody>
                  <a:tcPr>
                    <a:solidFill>
                      <a:schemeClr val="tx2"/>
                    </a:solidFill>
                  </a:tcPr>
                </a:tc>
                <a:tc>
                  <a:txBody>
                    <a:bodyPr/>
                    <a:lstStyle/>
                    <a:p>
                      <a:r>
                        <a:rPr lang="en-GB" sz="1600"/>
                        <a:t>Number of people sustaining engagement with keyworker support and additional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2404321798"/>
                  </a:ext>
                </a:extLst>
              </a:tr>
              <a:tr h="370840">
                <a:tc>
                  <a:txBody>
                    <a:bodyPr/>
                    <a:lstStyle/>
                    <a:p>
                      <a:r>
                        <a:rPr lang="en-GB" sz="1600">
                          <a:solidFill>
                            <a:schemeClr val="bg1"/>
                          </a:solidFill>
                        </a:rPr>
                        <a:t>OC38</a:t>
                      </a:r>
                    </a:p>
                  </a:txBody>
                  <a:tcPr>
                    <a:solidFill>
                      <a:schemeClr val="tx2"/>
                    </a:solidFill>
                  </a:tcPr>
                </a:tc>
                <a:tc>
                  <a:txBody>
                    <a:bodyPr/>
                    <a:lstStyle/>
                    <a:p>
                      <a:r>
                        <a:rPr lang="en-GB" sz="1600"/>
                        <a:t>Number of people engaged in job-searching following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E33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1, 2, 3</a:t>
                      </a:r>
                    </a:p>
                    <a:p>
                      <a:endParaRPr lang="en-GB" sz="1600"/>
                    </a:p>
                  </a:txBody>
                  <a:tcPr/>
                </a:tc>
                <a:extLst>
                  <a:ext uri="{0D108BD9-81ED-4DB2-BD59-A6C34878D82A}">
                    <a16:rowId xmlns:a16="http://schemas.microsoft.com/office/drawing/2014/main" val="3373553951"/>
                  </a:ext>
                </a:extLst>
              </a:tr>
              <a:tr h="0">
                <a:tc>
                  <a:txBody>
                    <a:bodyPr/>
                    <a:lstStyle/>
                    <a:p>
                      <a:r>
                        <a:rPr lang="en-GB" sz="1600">
                          <a:solidFill>
                            <a:schemeClr val="bg1"/>
                          </a:solidFill>
                        </a:rPr>
                        <a:t>OC39</a:t>
                      </a:r>
                    </a:p>
                  </a:txBody>
                  <a:tcPr>
                    <a:solidFill>
                      <a:schemeClr val="tx2"/>
                    </a:solidFill>
                  </a:tcPr>
                </a:tc>
                <a:tc>
                  <a:txBody>
                    <a:bodyPr/>
                    <a:lstStyle/>
                    <a:p>
                      <a:r>
                        <a:rPr lang="en-GB" sz="1600"/>
                        <a:t>Number of people in employment, including self-employment, following support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E33, E34, E39</a:t>
                      </a:r>
                    </a:p>
                    <a:p>
                      <a:endParaRPr lang="en-GB" sz="1600"/>
                    </a:p>
                  </a:txBody>
                  <a:tcPr/>
                </a:tc>
                <a:tc>
                  <a:txBody>
                    <a:bodyPr/>
                    <a:lstStyle/>
                    <a:p>
                      <a:r>
                        <a:rPr lang="en-GB" sz="1600"/>
                        <a:t>1, 2, 3</a:t>
                      </a:r>
                    </a:p>
                  </a:txBody>
                  <a:tcPr/>
                </a:tc>
                <a:extLst>
                  <a:ext uri="{0D108BD9-81ED-4DB2-BD59-A6C34878D82A}">
                    <a16:rowId xmlns:a16="http://schemas.microsoft.com/office/drawing/2014/main" val="3989257192"/>
                  </a:ext>
                </a:extLst>
              </a:tr>
            </a:tbl>
          </a:graphicData>
        </a:graphic>
      </p:graphicFrame>
    </p:spTree>
    <p:extLst>
      <p:ext uri="{BB962C8B-B14F-4D97-AF65-F5344CB8AC3E}">
        <p14:creationId xmlns:p14="http://schemas.microsoft.com/office/powerpoint/2010/main" val="3284605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3E57C-8EB0-9383-F831-7A55DE4E5475}"/>
              </a:ext>
            </a:extLst>
          </p:cNvPr>
          <p:cNvSpPr>
            <a:spLocks noGrp="1"/>
          </p:cNvSpPr>
          <p:nvPr>
            <p:ph type="title"/>
          </p:nvPr>
        </p:nvSpPr>
        <p:spPr>
          <a:xfrm>
            <a:off x="409177" y="406423"/>
            <a:ext cx="11381770" cy="574969"/>
          </a:xfrm>
        </p:spPr>
        <p:txBody>
          <a:bodyPr/>
          <a:lstStyle/>
          <a:p>
            <a:r>
              <a:rPr lang="en-GB"/>
              <a:t>Outcomes </a:t>
            </a:r>
            <a:r>
              <a:rPr lang="en-GB" b="0"/>
              <a:t>(2 of 2)</a:t>
            </a:r>
            <a:endParaRPr lang="en-GB"/>
          </a:p>
        </p:txBody>
      </p:sp>
      <p:graphicFrame>
        <p:nvGraphicFramePr>
          <p:cNvPr id="7" name="Table Placeholder 6">
            <a:extLst>
              <a:ext uri="{FF2B5EF4-FFF2-40B4-BE49-F238E27FC236}">
                <a16:creationId xmlns:a16="http://schemas.microsoft.com/office/drawing/2014/main" id="{50D04DBE-5F87-54B0-9AE7-02FF604EC4BE}"/>
              </a:ext>
            </a:extLst>
          </p:cNvPr>
          <p:cNvGraphicFramePr>
            <a:graphicFrameLocks noGrp="1"/>
          </p:cNvGraphicFramePr>
          <p:nvPr>
            <p:ph type="tbl" sz="quarter" idx="12"/>
            <p:extLst>
              <p:ext uri="{D42A27DB-BD31-4B8C-83A1-F6EECF244321}">
                <p14:modId xmlns:p14="http://schemas.microsoft.com/office/powerpoint/2010/main" val="2406656478"/>
              </p:ext>
            </p:extLst>
          </p:nvPr>
        </p:nvGraphicFramePr>
        <p:xfrm>
          <a:off x="414640" y="1134811"/>
          <a:ext cx="11381770" cy="4460240"/>
        </p:xfrm>
        <a:graphic>
          <a:graphicData uri="http://schemas.openxmlformats.org/drawingml/2006/table">
            <a:tbl>
              <a:tblPr firstRow="1" bandRow="1">
                <a:tableStyleId>{69012ECD-51FC-41F1-AA8D-1B2483CD663E}</a:tableStyleId>
              </a:tblPr>
              <a:tblGrid>
                <a:gridCol w="842107">
                  <a:extLst>
                    <a:ext uri="{9D8B030D-6E8A-4147-A177-3AD203B41FA5}">
                      <a16:colId xmlns:a16="http://schemas.microsoft.com/office/drawing/2014/main" val="2342261264"/>
                    </a:ext>
                  </a:extLst>
                </a:gridCol>
                <a:gridCol w="5229727">
                  <a:extLst>
                    <a:ext uri="{9D8B030D-6E8A-4147-A177-3AD203B41FA5}">
                      <a16:colId xmlns:a16="http://schemas.microsoft.com/office/drawing/2014/main" val="1317166243"/>
                    </a:ext>
                  </a:extLst>
                </a:gridCol>
                <a:gridCol w="2454442">
                  <a:extLst>
                    <a:ext uri="{9D8B030D-6E8A-4147-A177-3AD203B41FA5}">
                      <a16:colId xmlns:a16="http://schemas.microsoft.com/office/drawing/2014/main" val="138964864"/>
                    </a:ext>
                  </a:extLst>
                </a:gridCol>
                <a:gridCol w="1540042">
                  <a:extLst>
                    <a:ext uri="{9D8B030D-6E8A-4147-A177-3AD203B41FA5}">
                      <a16:colId xmlns:a16="http://schemas.microsoft.com/office/drawing/2014/main" val="1544421113"/>
                    </a:ext>
                  </a:extLst>
                </a:gridCol>
                <a:gridCol w="1315452">
                  <a:extLst>
                    <a:ext uri="{9D8B030D-6E8A-4147-A177-3AD203B41FA5}">
                      <a16:colId xmlns:a16="http://schemas.microsoft.com/office/drawing/2014/main" val="426620186"/>
                    </a:ext>
                  </a:extLst>
                </a:gridCol>
              </a:tblGrid>
              <a:tr h="370840">
                <a:tc>
                  <a:txBody>
                    <a:bodyPr/>
                    <a:lstStyle/>
                    <a:p>
                      <a:r>
                        <a:rPr lang="en-GB" sz="1600"/>
                        <a:t>Ref</a:t>
                      </a:r>
                    </a:p>
                  </a:txBody>
                  <a:tcPr>
                    <a:solidFill>
                      <a:schemeClr val="tx2"/>
                    </a:solidFill>
                  </a:tcPr>
                </a:tc>
                <a:tc>
                  <a:txBody>
                    <a:bodyPr/>
                    <a:lstStyle/>
                    <a:p>
                      <a:r>
                        <a:rPr lang="en-GB" sz="1600"/>
                        <a:t>Indicator Name</a:t>
                      </a:r>
                    </a:p>
                  </a:txBody>
                  <a:tcPr>
                    <a:solidFill>
                      <a:schemeClr val="tx2"/>
                    </a:solidFill>
                  </a:tcPr>
                </a:tc>
                <a:tc>
                  <a:txBody>
                    <a:bodyPr/>
                    <a:lstStyle/>
                    <a:p>
                      <a:r>
                        <a:rPr lang="en-GB" sz="1600"/>
                        <a:t>Unit of Measurement</a:t>
                      </a:r>
                    </a:p>
                  </a:txBody>
                  <a:tcPr>
                    <a:solidFill>
                      <a:schemeClr val="tx2"/>
                    </a:solidFill>
                  </a:tcPr>
                </a:tc>
                <a:tc>
                  <a:txBody>
                    <a:bodyPr/>
                    <a:lstStyle/>
                    <a:p>
                      <a:r>
                        <a:rPr lang="en-GB" sz="1600"/>
                        <a:t>Intervention</a:t>
                      </a:r>
                    </a:p>
                  </a:txBody>
                  <a:tcPr>
                    <a:solidFill>
                      <a:schemeClr val="tx2"/>
                    </a:solidFill>
                  </a:tcPr>
                </a:tc>
                <a:tc>
                  <a:txBody>
                    <a:bodyPr/>
                    <a:lstStyle/>
                    <a:p>
                      <a:r>
                        <a:rPr lang="en-GB" sz="1600"/>
                        <a:t>Call</a:t>
                      </a:r>
                    </a:p>
                  </a:txBody>
                  <a:tcPr>
                    <a:solidFill>
                      <a:schemeClr val="tx2"/>
                    </a:solidFill>
                  </a:tcPr>
                </a:tc>
                <a:extLst>
                  <a:ext uri="{0D108BD9-81ED-4DB2-BD59-A6C34878D82A}">
                    <a16:rowId xmlns:a16="http://schemas.microsoft.com/office/drawing/2014/main" val="2401608193"/>
                  </a:ext>
                </a:extLst>
              </a:tr>
              <a:tr h="370840">
                <a:tc>
                  <a:txBody>
                    <a:bodyPr/>
                    <a:lstStyle/>
                    <a:p>
                      <a:r>
                        <a:rPr lang="nl-NL" sz="1600">
                          <a:solidFill>
                            <a:schemeClr val="bg1"/>
                          </a:solidFill>
                        </a:rPr>
                        <a:t>OC40</a:t>
                      </a:r>
                    </a:p>
                  </a:txBody>
                  <a:tcPr>
                    <a:solidFill>
                      <a:schemeClr val="tx2"/>
                    </a:solidFill>
                  </a:tcPr>
                </a:tc>
                <a:tc>
                  <a:txBody>
                    <a:bodyPr/>
                    <a:lstStyle/>
                    <a:p>
                      <a:r>
                        <a:rPr lang="en-GB" sz="1600"/>
                        <a:t>Number of people sustaining employment for 6 months</a:t>
                      </a:r>
                    </a:p>
                  </a:txBody>
                  <a:tcPr/>
                </a:tc>
                <a:tc>
                  <a:txBody>
                    <a:bodyPr/>
                    <a:lstStyle/>
                    <a:p>
                      <a:r>
                        <a:rPr lang="en-GB" sz="1600"/>
                        <a:t>Number of people</a:t>
                      </a:r>
                    </a:p>
                  </a:txBody>
                  <a:tcPr/>
                </a:tc>
                <a:tc>
                  <a:txBody>
                    <a:bodyPr/>
                    <a:lstStyle/>
                    <a:p>
                      <a:r>
                        <a:rPr lang="en-GB" sz="1600"/>
                        <a:t>E33</a:t>
                      </a:r>
                    </a:p>
                  </a:txBody>
                  <a:tcPr/>
                </a:tc>
                <a:tc>
                  <a:txBody>
                    <a:bodyPr/>
                    <a:lstStyle/>
                    <a:p>
                      <a:r>
                        <a:rPr lang="en-GB" sz="1600"/>
                        <a:t>1, 2, 3</a:t>
                      </a:r>
                    </a:p>
                  </a:txBody>
                  <a:tcPr/>
                </a:tc>
                <a:extLst>
                  <a:ext uri="{0D108BD9-81ED-4DB2-BD59-A6C34878D82A}">
                    <a16:rowId xmlns:a16="http://schemas.microsoft.com/office/drawing/2014/main" val="873509600"/>
                  </a:ext>
                </a:extLst>
              </a:tr>
              <a:tr h="370840">
                <a:tc>
                  <a:txBody>
                    <a:bodyPr/>
                    <a:lstStyle/>
                    <a:p>
                      <a:r>
                        <a:rPr lang="nl-NL" sz="1600">
                          <a:solidFill>
                            <a:schemeClr val="bg1"/>
                          </a:solidFill>
                        </a:rPr>
                        <a:t>OC41</a:t>
                      </a:r>
                    </a:p>
                  </a:txBody>
                  <a:tcPr>
                    <a:solidFill>
                      <a:schemeClr val="tx2"/>
                    </a:solidFill>
                  </a:tcPr>
                </a:tc>
                <a:tc>
                  <a:txBody>
                    <a:bodyPr/>
                    <a:lstStyle/>
                    <a:p>
                      <a:r>
                        <a:rPr lang="en-GB" sz="1600"/>
                        <a:t>Number of people in Education /training following support</a:t>
                      </a:r>
                    </a:p>
                  </a:txBody>
                  <a:tcPr/>
                </a:tc>
                <a:tc>
                  <a:txBody>
                    <a:bodyPr/>
                    <a:lstStyle/>
                    <a:p>
                      <a:r>
                        <a:rPr lang="en-GB" sz="1600"/>
                        <a:t>Number of people</a:t>
                      </a:r>
                    </a:p>
                  </a:txBody>
                  <a:tcPr/>
                </a:tc>
                <a:tc>
                  <a:txBody>
                    <a:bodyPr/>
                    <a:lstStyle/>
                    <a:p>
                      <a:r>
                        <a:rPr lang="en-GB" sz="1600"/>
                        <a:t>E34</a:t>
                      </a:r>
                    </a:p>
                  </a:txBody>
                  <a:tcPr/>
                </a:tc>
                <a:tc>
                  <a:txBody>
                    <a:bodyPr/>
                    <a:lstStyle/>
                    <a:p>
                      <a:r>
                        <a:rPr lang="en-GB" sz="1600"/>
                        <a:t>1, 2, 3</a:t>
                      </a:r>
                    </a:p>
                  </a:txBody>
                  <a:tcPr/>
                </a:tc>
                <a:extLst>
                  <a:ext uri="{0D108BD9-81ED-4DB2-BD59-A6C34878D82A}">
                    <a16:rowId xmlns:a16="http://schemas.microsoft.com/office/drawing/2014/main" val="1350140434"/>
                  </a:ext>
                </a:extLst>
              </a:tr>
              <a:tr h="188514">
                <a:tc>
                  <a:txBody>
                    <a:bodyPr/>
                    <a:lstStyle/>
                    <a:p>
                      <a:r>
                        <a:rPr lang="en-GB" sz="1600">
                          <a:solidFill>
                            <a:schemeClr val="bg1"/>
                          </a:solidFill>
                        </a:rPr>
                        <a:t>OC42</a:t>
                      </a:r>
                    </a:p>
                  </a:txBody>
                  <a:tcPr>
                    <a:solidFill>
                      <a:schemeClr val="tx2"/>
                    </a:solidFill>
                  </a:tcPr>
                </a:tc>
                <a:tc>
                  <a:txBody>
                    <a:bodyPr/>
                    <a:lstStyle/>
                    <a:p>
                      <a:r>
                        <a:rPr lang="en-GB" sz="1600"/>
                        <a:t>Number of people experiencing reduced structural barriers into employment and into skills provision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E34, E35</a:t>
                      </a:r>
                    </a:p>
                  </a:txBody>
                  <a:tcPr/>
                </a:tc>
                <a:tc>
                  <a:txBody>
                    <a:bodyPr/>
                    <a:lstStyle/>
                    <a:p>
                      <a:r>
                        <a:rPr lang="en-GB" sz="1600"/>
                        <a:t>1, 2, 3</a:t>
                      </a:r>
                    </a:p>
                  </a:txBody>
                  <a:tcPr/>
                </a:tc>
                <a:extLst>
                  <a:ext uri="{0D108BD9-81ED-4DB2-BD59-A6C34878D82A}">
                    <a16:rowId xmlns:a16="http://schemas.microsoft.com/office/drawing/2014/main" val="576988382"/>
                  </a:ext>
                </a:extLst>
              </a:tr>
              <a:tr h="370840">
                <a:tc>
                  <a:txBody>
                    <a:bodyPr/>
                    <a:lstStyle/>
                    <a:p>
                      <a:r>
                        <a:rPr lang="en-GB" sz="1600">
                          <a:solidFill>
                            <a:schemeClr val="bg1"/>
                          </a:solidFill>
                        </a:rPr>
                        <a:t>OC43</a:t>
                      </a:r>
                    </a:p>
                  </a:txBody>
                  <a:tcPr>
                    <a:solidFill>
                      <a:schemeClr val="tx2"/>
                    </a:solidFill>
                  </a:tcPr>
                </a:tc>
                <a:tc>
                  <a:txBody>
                    <a:bodyPr/>
                    <a:lstStyle/>
                    <a:p>
                      <a:r>
                        <a:rPr lang="en-GB" sz="1600"/>
                        <a:t>Number of people familiarised with employers' expectations, including, standards of behaviour in the workplace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E35</a:t>
                      </a:r>
                    </a:p>
                  </a:txBody>
                  <a:tcPr/>
                </a:tc>
                <a:tc>
                  <a:txBody>
                    <a:bodyPr/>
                    <a:lstStyle/>
                    <a:p>
                      <a:r>
                        <a:rPr lang="en-GB" sz="1600"/>
                        <a:t>1, 2, 3</a:t>
                      </a:r>
                    </a:p>
                  </a:txBody>
                  <a:tcPr/>
                </a:tc>
                <a:extLst>
                  <a:ext uri="{0D108BD9-81ED-4DB2-BD59-A6C34878D82A}">
                    <a16:rowId xmlns:a16="http://schemas.microsoft.com/office/drawing/2014/main" val="589294242"/>
                  </a:ext>
                </a:extLst>
              </a:tr>
              <a:tr h="370840">
                <a:tc>
                  <a:txBody>
                    <a:bodyPr/>
                    <a:lstStyle/>
                    <a:p>
                      <a:r>
                        <a:rPr lang="en-GB" sz="1600">
                          <a:solidFill>
                            <a:schemeClr val="bg1"/>
                          </a:solidFill>
                        </a:rPr>
                        <a:t>OC44</a:t>
                      </a:r>
                    </a:p>
                  </a:txBody>
                  <a:tcPr>
                    <a:solidFill>
                      <a:schemeClr val="tx2"/>
                    </a:solidFill>
                  </a:tcPr>
                </a:tc>
                <a:tc>
                  <a:txBody>
                    <a:bodyPr/>
                    <a:lstStyle/>
                    <a:p>
                      <a:r>
                        <a:rPr lang="en-GB" sz="1600"/>
                        <a:t>Number of people gaining qualifications, licences and skills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E37</a:t>
                      </a:r>
                    </a:p>
                  </a:txBody>
                  <a:tcPr/>
                </a:tc>
                <a:tc>
                  <a:txBody>
                    <a:bodyPr/>
                    <a:lstStyle/>
                    <a:p>
                      <a:r>
                        <a:rPr lang="en-GB" sz="1600"/>
                        <a:t>1, 2, 3</a:t>
                      </a:r>
                    </a:p>
                  </a:txBody>
                  <a:tcPr/>
                </a:tc>
                <a:extLst>
                  <a:ext uri="{0D108BD9-81ED-4DB2-BD59-A6C34878D82A}">
                    <a16:rowId xmlns:a16="http://schemas.microsoft.com/office/drawing/2014/main" val="2624037171"/>
                  </a:ext>
                </a:extLst>
              </a:tr>
              <a:tr h="370840">
                <a:tc>
                  <a:txBody>
                    <a:bodyPr/>
                    <a:lstStyle/>
                    <a:p>
                      <a:r>
                        <a:rPr lang="en-GB" sz="1600">
                          <a:solidFill>
                            <a:schemeClr val="bg1"/>
                          </a:solidFill>
                        </a:rPr>
                        <a:t>OC45</a:t>
                      </a:r>
                    </a:p>
                  </a:txBody>
                  <a:tcPr>
                    <a:solidFill>
                      <a:schemeClr val="tx2"/>
                    </a:solidFill>
                  </a:tcPr>
                </a:tc>
                <a:tc>
                  <a:txBody>
                    <a:bodyPr/>
                    <a:lstStyle/>
                    <a:p>
                      <a:r>
                        <a:rPr lang="en-GB" sz="1600"/>
                        <a:t>People gaining a qualification or completing a course following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p>
                      <a:endParaRPr lang="en-GB" sz="1600"/>
                    </a:p>
                  </a:txBody>
                  <a:tcPr/>
                </a:tc>
                <a:tc>
                  <a:txBody>
                    <a:bodyPr/>
                    <a:lstStyle/>
                    <a:p>
                      <a:r>
                        <a:rPr lang="en-GB" sz="1600"/>
                        <a:t>E36, E39, E41</a:t>
                      </a:r>
                    </a:p>
                  </a:txBody>
                  <a:tcPr/>
                </a:tc>
                <a:tc>
                  <a:txBody>
                    <a:bodyPr/>
                    <a:lstStyle/>
                    <a:p>
                      <a:r>
                        <a:rPr lang="en-GB" sz="1600"/>
                        <a:t>1, 2, 3</a:t>
                      </a:r>
                    </a:p>
                  </a:txBody>
                  <a:tcPr/>
                </a:tc>
                <a:extLst>
                  <a:ext uri="{0D108BD9-81ED-4DB2-BD59-A6C34878D82A}">
                    <a16:rowId xmlns:a16="http://schemas.microsoft.com/office/drawing/2014/main" val="2404321798"/>
                  </a:ext>
                </a:extLst>
              </a:tr>
              <a:tr h="370840">
                <a:tc>
                  <a:txBody>
                    <a:bodyPr/>
                    <a:lstStyle/>
                    <a:p>
                      <a:r>
                        <a:rPr lang="en-GB" sz="1600">
                          <a:solidFill>
                            <a:schemeClr val="bg1"/>
                          </a:solidFill>
                        </a:rPr>
                        <a:t>OC46</a:t>
                      </a:r>
                    </a:p>
                  </a:txBody>
                  <a:tcPr>
                    <a:solidFill>
                      <a:schemeClr val="tx2"/>
                    </a:solidFill>
                  </a:tcPr>
                </a:tc>
                <a:tc>
                  <a:txBody>
                    <a:bodyPr/>
                    <a:lstStyle/>
                    <a:p>
                      <a:r>
                        <a:rPr lang="en-GB" sz="1600"/>
                        <a:t>People engaged in life skills support following interventions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Number of people</a:t>
                      </a:r>
                    </a:p>
                  </a:txBody>
                  <a:tcPr/>
                </a:tc>
                <a:tc>
                  <a:txBody>
                    <a:bodyPr/>
                    <a:lstStyle/>
                    <a:p>
                      <a:r>
                        <a:rPr lang="en-GB" sz="1600"/>
                        <a:t>E41</a:t>
                      </a:r>
                    </a:p>
                  </a:txBody>
                  <a:tcPr/>
                </a:tc>
                <a:tc>
                  <a:txBody>
                    <a:bodyPr/>
                    <a:lstStyle/>
                    <a:p>
                      <a:r>
                        <a:rPr lang="en-GB" sz="1600"/>
                        <a:t>2, 3</a:t>
                      </a:r>
                    </a:p>
                  </a:txBody>
                  <a:tcPr/>
                </a:tc>
                <a:extLst>
                  <a:ext uri="{0D108BD9-81ED-4DB2-BD59-A6C34878D82A}">
                    <a16:rowId xmlns:a16="http://schemas.microsoft.com/office/drawing/2014/main" val="3466135666"/>
                  </a:ext>
                </a:extLst>
              </a:tr>
            </a:tbl>
          </a:graphicData>
        </a:graphic>
      </p:graphicFrame>
    </p:spTree>
    <p:extLst>
      <p:ext uri="{BB962C8B-B14F-4D97-AF65-F5344CB8AC3E}">
        <p14:creationId xmlns:p14="http://schemas.microsoft.com/office/powerpoint/2010/main" val="2669347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158821" cy="729384"/>
          </a:xfrm>
        </p:spPr>
        <p:txBody>
          <a:bodyPr anchor="t">
            <a:normAutofit/>
          </a:bodyPr>
          <a:lstStyle/>
          <a:p>
            <a:r>
              <a:rPr lang="en-GB" sz="2600"/>
              <a:t>Cross-cutting Principles </a:t>
            </a:r>
            <a:r>
              <a:rPr lang="en-GB" sz="2600" b="0"/>
              <a:t>(1 of 2)</a:t>
            </a:r>
            <a:br>
              <a:rPr lang="en-GB" sz="2600" b="0"/>
            </a:br>
            <a:endParaRPr lang="en-GB" sz="2600"/>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135806"/>
            <a:ext cx="8158352" cy="4950647"/>
          </a:xfrm>
        </p:spPr>
        <p:txBody>
          <a:bodyPr>
            <a:noAutofit/>
          </a:bodyPr>
          <a:lstStyle/>
          <a:p>
            <a:pPr marL="0" indent="0">
              <a:lnSpc>
                <a:spcPct val="90000"/>
              </a:lnSpc>
              <a:buNone/>
            </a:pPr>
            <a:r>
              <a:rPr lang="en-GB" sz="1700" b="1"/>
              <a:t>Tackling Inequalities and Supporting Diversity</a:t>
            </a:r>
          </a:p>
          <a:p>
            <a:pPr marL="285750" indent="-285750">
              <a:lnSpc>
                <a:spcPct val="90000"/>
              </a:lnSpc>
              <a:buFont typeface="Arial" panose="020B0604020202020204" pitchFamily="34" charset="0"/>
              <a:buChar char="•"/>
            </a:pPr>
            <a:r>
              <a:rPr lang="en-GB" sz="1700"/>
              <a:t>Our investments must be made in consideration of the Equality Act 2010 and Public Sector Equality Duty.</a:t>
            </a:r>
          </a:p>
          <a:p>
            <a:pPr marL="0" indent="0">
              <a:lnSpc>
                <a:spcPct val="90000"/>
              </a:lnSpc>
              <a:buNone/>
            </a:pPr>
            <a:r>
              <a:rPr lang="en-GB" sz="1700"/>
              <a:t>You must:</a:t>
            </a:r>
          </a:p>
          <a:p>
            <a:pPr marL="285750" indent="-285750">
              <a:lnSpc>
                <a:spcPct val="90000"/>
              </a:lnSpc>
              <a:buFont typeface="Arial" panose="020B0604020202020204" pitchFamily="34" charset="0"/>
              <a:buChar char="•"/>
            </a:pPr>
            <a:r>
              <a:rPr lang="en-GB" sz="1700"/>
              <a:t>Assess and record the relevance to and impact of your project on those with a protected characteristic and those without.</a:t>
            </a:r>
          </a:p>
          <a:p>
            <a:pPr marL="285750" indent="-285750">
              <a:lnSpc>
                <a:spcPct val="90000"/>
              </a:lnSpc>
              <a:buFont typeface="Arial" panose="020B0604020202020204" pitchFamily="34" charset="0"/>
              <a:buChar char="•"/>
            </a:pPr>
            <a:r>
              <a:rPr lang="en-GB" sz="1700"/>
              <a:t>Demonstrate how you will proactively engage with and deliver positive outcomes for those with a protected characteristics and those who are under-recognised and/or seldom heard.</a:t>
            </a:r>
          </a:p>
          <a:p>
            <a:pPr marL="285750" indent="-285750">
              <a:lnSpc>
                <a:spcPct val="90000"/>
              </a:lnSpc>
              <a:buFont typeface="Arial" panose="020B0604020202020204" pitchFamily="34" charset="0"/>
              <a:buChar char="•"/>
            </a:pPr>
            <a:r>
              <a:rPr lang="en-GB" sz="1700"/>
              <a:t>Complete a </a:t>
            </a:r>
            <a:r>
              <a:rPr lang="en-GB" sz="1700" b="1"/>
              <a:t>Stage 1 Equality Impact Assessment (</a:t>
            </a:r>
            <a:r>
              <a:rPr lang="en-GB" sz="1700" b="1" err="1"/>
              <a:t>EqIA</a:t>
            </a:r>
            <a:r>
              <a:rPr lang="en-GB" sz="1700" b="1"/>
              <a:t>)</a:t>
            </a:r>
            <a:r>
              <a:rPr lang="en-GB" sz="1700"/>
              <a:t> as minimum, and a Stage 2 EQIA within two months if successful.</a:t>
            </a:r>
          </a:p>
        </p:txBody>
      </p:sp>
    </p:spTree>
    <p:extLst>
      <p:ext uri="{BB962C8B-B14F-4D97-AF65-F5344CB8AC3E}">
        <p14:creationId xmlns:p14="http://schemas.microsoft.com/office/powerpoint/2010/main" val="2826793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168761" cy="729384"/>
          </a:xfrm>
        </p:spPr>
        <p:txBody>
          <a:bodyPr anchor="t">
            <a:normAutofit/>
          </a:bodyPr>
          <a:lstStyle/>
          <a:p>
            <a:r>
              <a:rPr lang="en-GB" sz="2600"/>
              <a:t>Cross-cutting Principles </a:t>
            </a:r>
            <a:r>
              <a:rPr lang="en-GB" sz="2600" b="0"/>
              <a:t>(2 of 2)</a:t>
            </a:r>
            <a:br>
              <a:rPr lang="en-GB" sz="2600" b="0"/>
            </a:br>
            <a:endParaRPr lang="en-GB" sz="2600"/>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8" y="992221"/>
            <a:ext cx="8433735" cy="5459357"/>
          </a:xfrm>
        </p:spPr>
        <p:txBody>
          <a:bodyPr>
            <a:normAutofit lnSpcReduction="10000"/>
          </a:bodyPr>
          <a:lstStyle/>
          <a:p>
            <a:pPr marL="0" indent="0">
              <a:buNone/>
            </a:pPr>
            <a:r>
              <a:rPr lang="en-GB" sz="1700" b="1"/>
              <a:t>Inclusive Growth</a:t>
            </a:r>
          </a:p>
          <a:p>
            <a:pPr marL="285750" indent="-285750">
              <a:buFont typeface="Arial" panose="020B0604020202020204" pitchFamily="34" charset="0"/>
              <a:buChar char="•"/>
            </a:pPr>
            <a:r>
              <a:rPr lang="en-GB" sz="1700"/>
              <a:t>Our investments must respond to and benefit all individuals and communities in West Yorkshire.</a:t>
            </a:r>
          </a:p>
          <a:p>
            <a:pPr marL="0" indent="0">
              <a:buNone/>
            </a:pPr>
            <a:r>
              <a:rPr lang="en-GB" sz="1700"/>
              <a:t>You must:</a:t>
            </a:r>
          </a:p>
          <a:p>
            <a:pPr marL="285750" indent="-285750">
              <a:buFont typeface="Arial" panose="020B0604020202020204" pitchFamily="34" charset="0"/>
              <a:buChar char="•"/>
            </a:pPr>
            <a:r>
              <a:rPr lang="en-GB" sz="1700"/>
              <a:t>Consider the needs of different communities in the design of your proposal.</a:t>
            </a:r>
          </a:p>
          <a:p>
            <a:pPr marL="285750" indent="-285750">
              <a:buFont typeface="Arial" panose="020B0604020202020204" pitchFamily="34" charset="0"/>
              <a:buChar char="•"/>
            </a:pPr>
            <a:r>
              <a:rPr lang="en-GB" sz="1700"/>
              <a:t>Demonstrate how you will proactively engage with diverse peoples including disadvantaged groups.</a:t>
            </a:r>
          </a:p>
          <a:p>
            <a:pPr marL="0" indent="0">
              <a:lnSpc>
                <a:spcPct val="90000"/>
              </a:lnSpc>
              <a:buNone/>
            </a:pPr>
            <a:r>
              <a:rPr lang="en-GB" sz="1700" b="1"/>
              <a:t>Climate and Environment</a:t>
            </a:r>
          </a:p>
          <a:p>
            <a:pPr marL="285750" indent="-285750">
              <a:lnSpc>
                <a:spcPct val="90000"/>
              </a:lnSpc>
              <a:buFont typeface="Arial" panose="020B0604020202020204" pitchFamily="34" charset="0"/>
              <a:buChar char="•"/>
            </a:pPr>
            <a:r>
              <a:rPr lang="en-GB" sz="1700"/>
              <a:t>Our investments must address the climate emergency, as we have recognised that increasing emissions, a depleted natural environment, and more extreme weather events are all having a detrimental impact on the businesses and residents of West Yorkshire. </a:t>
            </a:r>
          </a:p>
          <a:p>
            <a:pPr marL="0" indent="0">
              <a:lnSpc>
                <a:spcPct val="90000"/>
              </a:lnSpc>
              <a:buNone/>
            </a:pPr>
            <a:r>
              <a:rPr lang="en-GB" sz="1700"/>
              <a:t>You must:</a:t>
            </a:r>
          </a:p>
          <a:p>
            <a:pPr marL="285750" indent="-285750">
              <a:lnSpc>
                <a:spcPct val="90000"/>
              </a:lnSpc>
              <a:buFont typeface="Arial" panose="020B0604020202020204" pitchFamily="34" charset="0"/>
              <a:buChar char="•"/>
            </a:pPr>
            <a:r>
              <a:rPr lang="en-GB" sz="1700"/>
              <a:t>Demonstrate how you will address the climate emergency, with a particular focus on demonstrating how you will contribute to WYCA’s target to be net-zero carbon by 2038.</a:t>
            </a:r>
          </a:p>
          <a:p>
            <a:pPr marL="285750" indent="-285750">
              <a:buFont typeface="Arial" panose="020B0604020202020204" pitchFamily="34" charset="0"/>
              <a:buChar char="•"/>
            </a:pPr>
            <a:endParaRPr lang="en-GB" sz="1800"/>
          </a:p>
        </p:txBody>
      </p:sp>
    </p:spTree>
    <p:extLst>
      <p:ext uri="{BB962C8B-B14F-4D97-AF65-F5344CB8AC3E}">
        <p14:creationId xmlns:p14="http://schemas.microsoft.com/office/powerpoint/2010/main" val="1014590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59938" cy="729384"/>
          </a:xfrm>
        </p:spPr>
        <p:txBody>
          <a:bodyPr/>
          <a:lstStyle/>
          <a:p>
            <a:r>
              <a:rPr lang="en-GB"/>
              <a:t>Prioritisation </a:t>
            </a:r>
            <a:r>
              <a:rPr lang="en-GB" b="0"/>
              <a:t>-</a:t>
            </a:r>
            <a:r>
              <a:rPr lang="en-GB" sz="2400" b="0"/>
              <a:t>Bids will be prioritised where they:</a:t>
            </a:r>
            <a:br>
              <a:rPr lang="en-GB" sz="3200"/>
            </a:br>
            <a:endParaRPr lang="en-GB"/>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316709" y="1009346"/>
            <a:ext cx="8525734" cy="5588147"/>
          </a:xfrm>
        </p:spPr>
        <p:txBody>
          <a:bodyPr/>
          <a:lstStyle/>
          <a:p>
            <a:pPr marL="285750" indent="-285750">
              <a:buFont typeface="Arial" panose="020B0604020202020204" pitchFamily="34" charset="0"/>
              <a:buChar char="•"/>
            </a:pPr>
            <a:r>
              <a:rPr lang="en-GB" sz="1700"/>
              <a:t>can commence delivery from </a:t>
            </a:r>
            <a:r>
              <a:rPr lang="en-GB" sz="1700" b="1"/>
              <a:t>1</a:t>
            </a:r>
            <a:r>
              <a:rPr lang="en-GB" sz="1700" b="1" baseline="30000"/>
              <a:t>st</a:t>
            </a:r>
            <a:r>
              <a:rPr lang="en-GB" sz="1700" b="1"/>
              <a:t> April 2024</a:t>
            </a:r>
            <a:r>
              <a:rPr lang="en-GB" sz="1700"/>
              <a:t> without need to recruit or procure partners to help deliver the project.</a:t>
            </a:r>
          </a:p>
          <a:p>
            <a:pPr marL="285750" indent="-285750">
              <a:buFont typeface="Arial" panose="020B0604020202020204" pitchFamily="34" charset="0"/>
              <a:buChar char="•"/>
            </a:pPr>
            <a:r>
              <a:rPr lang="en-GB" sz="1700"/>
              <a:t>are developed in partnership with others.</a:t>
            </a:r>
          </a:p>
          <a:p>
            <a:pPr marL="285750" indent="-285750">
              <a:buFont typeface="Arial" panose="020B0604020202020204" pitchFamily="34" charset="0"/>
              <a:buChar char="•"/>
            </a:pPr>
            <a:r>
              <a:rPr lang="en-GB" sz="1700"/>
              <a:t>lever in additional match funding.</a:t>
            </a:r>
          </a:p>
          <a:p>
            <a:pPr marL="285750" indent="-285750">
              <a:buFont typeface="Arial" panose="020B0604020202020204" pitchFamily="34" charset="0"/>
              <a:buChar char="•"/>
            </a:pPr>
            <a:r>
              <a:rPr lang="en-GB" sz="1700"/>
              <a:t>support individuals from across West Yorkshire.</a:t>
            </a:r>
          </a:p>
          <a:p>
            <a:pPr marL="285750" indent="-285750">
              <a:buFont typeface="Arial" panose="020B0604020202020204" pitchFamily="34" charset="0"/>
              <a:buChar char="•"/>
            </a:pPr>
            <a:r>
              <a:rPr lang="en-GB" sz="1700"/>
              <a:t>complement and that they do not duplicate, conflict or displace existing national, regional, or local activity.</a:t>
            </a:r>
          </a:p>
          <a:p>
            <a:pPr marL="285750" indent="-285750">
              <a:buFont typeface="Arial" panose="020B0604020202020204" pitchFamily="34" charset="0"/>
              <a:buChar char="•"/>
            </a:pPr>
            <a:r>
              <a:rPr lang="en-GB" sz="1700"/>
              <a:t>demonstrate an innovative approach.</a:t>
            </a:r>
          </a:p>
          <a:p>
            <a:pPr marL="285750" indent="-285750">
              <a:buFont typeface="Arial" panose="020B0604020202020204" pitchFamily="34" charset="0"/>
              <a:buChar char="•"/>
            </a:pPr>
            <a:r>
              <a:rPr lang="en-GB" sz="1700"/>
              <a:t>will address equality, diversity and inclusion and include any relevant targets.</a:t>
            </a:r>
          </a:p>
          <a:p>
            <a:pPr marL="285750" indent="-285750">
              <a:buFont typeface="Arial" panose="020B0604020202020204" pitchFamily="34" charset="0"/>
              <a:buChar char="•"/>
            </a:pPr>
            <a:r>
              <a:rPr lang="en-GB" sz="1700"/>
              <a:t>will help tackle the climate emergency and include any relevant targets.</a:t>
            </a:r>
          </a:p>
          <a:p>
            <a:pPr marL="285750" indent="-285750">
              <a:buFont typeface="Arial" panose="020B0604020202020204" pitchFamily="34" charset="0"/>
              <a:buChar char="•"/>
            </a:pPr>
            <a:r>
              <a:rPr lang="en-GB" sz="1700"/>
              <a:t>demonstrate how the activity proposed will become integrated, and/or be adopted longer term, and/or be sustainable after this funding ceases.</a:t>
            </a:r>
          </a:p>
          <a:p>
            <a:pPr marL="285750" indent="-285750">
              <a:buFont typeface="Arial" panose="020B0604020202020204" pitchFamily="34" charset="0"/>
              <a:buChar char="•"/>
            </a:pPr>
            <a:r>
              <a:rPr lang="en-GB" sz="1700"/>
              <a:t>coordinate evaluation activity within the Combined Authority’s evaluation frameworks and to share data as required. </a:t>
            </a:r>
          </a:p>
          <a:p>
            <a:pPr marL="285750" indent="-285750">
              <a:buFont typeface="Arial" panose="020B0604020202020204" pitchFamily="34" charset="0"/>
              <a:buChar char="•"/>
            </a:pPr>
            <a:endParaRPr lang="en-GB" sz="1700"/>
          </a:p>
        </p:txBody>
      </p:sp>
    </p:spTree>
    <p:extLst>
      <p:ext uri="{BB962C8B-B14F-4D97-AF65-F5344CB8AC3E}">
        <p14:creationId xmlns:p14="http://schemas.microsoft.com/office/powerpoint/2010/main" val="879968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a:xfrm>
            <a:off x="409177" y="3429000"/>
            <a:ext cx="7856637" cy="2157413"/>
          </a:xfrm>
        </p:spPr>
        <p:txBody>
          <a:bodyPr/>
          <a:lstStyle/>
          <a:p>
            <a:r>
              <a:rPr lang="en-GB"/>
              <a:t>Application and Selection Process</a:t>
            </a:r>
            <a:br>
              <a:rPr lang="en-GB"/>
            </a:br>
            <a:br>
              <a:rPr lang="en-GB"/>
            </a:br>
            <a:r>
              <a:rPr lang="en-GB" sz="1800"/>
              <a:t>Andrew Wilson – Strategic Programme Manager</a:t>
            </a: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57</a:t>
            </a:fld>
            <a:endParaRPr lang="en-GB"/>
          </a:p>
        </p:txBody>
      </p:sp>
    </p:spTree>
    <p:extLst>
      <p:ext uri="{BB962C8B-B14F-4D97-AF65-F5344CB8AC3E}">
        <p14:creationId xmlns:p14="http://schemas.microsoft.com/office/powerpoint/2010/main" val="1931505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67732" cy="729384"/>
          </a:xfrm>
        </p:spPr>
        <p:txBody>
          <a:bodyPr/>
          <a:lstStyle/>
          <a:p>
            <a:r>
              <a:rPr lang="en-GB"/>
              <a:t>Submitting a Bid</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167264" cy="4950647"/>
          </a:xfrm>
        </p:spPr>
        <p:txBody>
          <a:bodyPr/>
          <a:lstStyle/>
          <a:p>
            <a:r>
              <a:rPr lang="en-GB" sz="1700"/>
              <a:t>Bids must be:</a:t>
            </a:r>
          </a:p>
          <a:p>
            <a:pPr marL="285750" indent="-285750">
              <a:buFont typeface="Arial" panose="020B0604020202020204" pitchFamily="34" charset="0"/>
              <a:buChar char="•"/>
            </a:pPr>
            <a:r>
              <a:rPr lang="en-GB" sz="1700"/>
              <a:t>Submitted using the West Yorkshire UKPSF Application Form.</a:t>
            </a:r>
          </a:p>
          <a:p>
            <a:pPr marL="285750" indent="-285750">
              <a:buFont typeface="Arial" panose="020B0604020202020204" pitchFamily="34" charset="0"/>
              <a:buChar char="•"/>
            </a:pPr>
            <a:r>
              <a:rPr lang="en-GB" sz="1700"/>
              <a:t>Accompanied by:</a:t>
            </a:r>
          </a:p>
          <a:p>
            <a:pPr marL="742950" lvl="1" indent="-285750">
              <a:buFont typeface="Arial" panose="020B0604020202020204" pitchFamily="34" charset="0"/>
              <a:buChar char="•"/>
            </a:pPr>
            <a:r>
              <a:rPr lang="en-GB" sz="1700">
                <a:hlinkClick r:id="rId3"/>
              </a:rPr>
              <a:t>Annex A – Budget and Deliverables</a:t>
            </a:r>
            <a:r>
              <a:rPr lang="en-GB" sz="1700"/>
              <a:t> </a:t>
            </a:r>
            <a:r>
              <a:rPr lang="en-GB" sz="1700" i="1"/>
              <a:t>(Gateway criteria)</a:t>
            </a:r>
          </a:p>
          <a:p>
            <a:pPr marL="742950" lvl="1" indent="-285750">
              <a:buFont typeface="Arial" panose="020B0604020202020204" pitchFamily="34" charset="0"/>
              <a:buChar char="•"/>
            </a:pPr>
            <a:r>
              <a:rPr lang="en-GB" sz="1700">
                <a:hlinkClick r:id="rId4"/>
              </a:rPr>
              <a:t>Annex B – Logic Model </a:t>
            </a:r>
            <a:r>
              <a:rPr lang="en-GB" sz="1700" i="1"/>
              <a:t>(Gateway criteria)</a:t>
            </a:r>
            <a:endParaRPr lang="en-GB" sz="1700"/>
          </a:p>
          <a:p>
            <a:pPr marL="742950" lvl="1" indent="-285750">
              <a:buFont typeface="Arial" panose="020B0604020202020204" pitchFamily="34" charset="0"/>
              <a:buChar char="•"/>
            </a:pPr>
            <a:r>
              <a:rPr lang="en-GB" sz="1700">
                <a:hlinkClick r:id="rId5"/>
              </a:rPr>
              <a:t>Annex C – Equality Impact Assessment</a:t>
            </a:r>
            <a:r>
              <a:rPr lang="en-GB" sz="1700"/>
              <a:t> </a:t>
            </a:r>
            <a:r>
              <a:rPr lang="en-GB" sz="1700" i="1"/>
              <a:t>(Gateway criteria)</a:t>
            </a:r>
            <a:endParaRPr lang="en-GB" sz="1700"/>
          </a:p>
          <a:p>
            <a:pPr marL="742950" lvl="1" indent="-285750">
              <a:buFont typeface="Arial" panose="020B0604020202020204" pitchFamily="34" charset="0"/>
              <a:buChar char="•"/>
            </a:pPr>
            <a:r>
              <a:rPr lang="en-GB" sz="1700">
                <a:hlinkClick r:id="rId6"/>
              </a:rPr>
              <a:t>Annex D – Partner Supporting the Project Form</a:t>
            </a:r>
            <a:r>
              <a:rPr lang="en-GB" sz="1700"/>
              <a:t> </a:t>
            </a:r>
            <a:r>
              <a:rPr lang="en-GB" sz="1700" i="1"/>
              <a:t>(Gateway criteria)</a:t>
            </a:r>
            <a:endParaRPr lang="en-GB" sz="1700"/>
          </a:p>
          <a:p>
            <a:pPr marL="742950" lvl="1" indent="-285750">
              <a:buFont typeface="Arial" panose="020B0604020202020204" pitchFamily="34" charset="0"/>
              <a:buChar char="•"/>
            </a:pPr>
            <a:r>
              <a:rPr lang="en-GB" sz="1700">
                <a:hlinkClick r:id="rId7"/>
              </a:rPr>
              <a:t>Annex E – Match Funding Form</a:t>
            </a:r>
            <a:r>
              <a:rPr lang="en-GB" sz="1700"/>
              <a:t> </a:t>
            </a:r>
            <a:r>
              <a:rPr lang="en-GB" sz="1700" i="1"/>
              <a:t>(Gateway criteria)</a:t>
            </a:r>
            <a:endParaRPr lang="en-GB" sz="1700"/>
          </a:p>
          <a:p>
            <a:pPr marL="742950" lvl="1" indent="-285750">
              <a:buFont typeface="Arial" panose="020B0604020202020204" pitchFamily="34" charset="0"/>
              <a:buChar char="•"/>
            </a:pPr>
            <a:r>
              <a:rPr lang="en-GB" sz="1700"/>
              <a:t>Subsidy Control legal opinion</a:t>
            </a:r>
          </a:p>
          <a:p>
            <a:pPr marL="285750" indent="-285750">
              <a:buFont typeface="Arial" panose="020B0604020202020204" pitchFamily="34" charset="0"/>
              <a:buChar char="•"/>
            </a:pPr>
            <a:r>
              <a:rPr lang="en-GB" sz="1700"/>
              <a:t>Submitted to </a:t>
            </a:r>
            <a:r>
              <a:rPr lang="en-GB" sz="1700">
                <a:solidFill>
                  <a:srgbClr val="00847E"/>
                </a:solidFill>
                <a:hlinkClick r:id="rId8"/>
              </a:rPr>
              <a:t>ukspfwestyorkshire@westyor</a:t>
            </a:r>
            <a:r>
              <a:rPr lang="en-GB" sz="1700">
                <a:hlinkClick r:id="rId8"/>
              </a:rPr>
              <a:t>ks-ca.gov.uk</a:t>
            </a:r>
            <a:r>
              <a:rPr lang="en-GB" sz="1700"/>
              <a:t> by </a:t>
            </a:r>
            <a:r>
              <a:rPr lang="en-GB" sz="1700" b="1"/>
              <a:t>12:00 noon on Friday 5</a:t>
            </a:r>
            <a:r>
              <a:rPr lang="en-GB" sz="1700" b="1" baseline="30000"/>
              <a:t>th</a:t>
            </a:r>
            <a:r>
              <a:rPr lang="en-GB" sz="1700" b="1"/>
              <a:t> January 2024</a:t>
            </a:r>
            <a:r>
              <a:rPr lang="en-GB" sz="1700"/>
              <a:t>.</a:t>
            </a:r>
          </a:p>
          <a:p>
            <a:pPr marL="285750" indent="-285750">
              <a:buFont typeface="Arial" panose="020B0604020202020204" pitchFamily="34" charset="0"/>
              <a:buChar char="•"/>
            </a:pPr>
            <a:endParaRPr lang="en-GB" sz="1800"/>
          </a:p>
        </p:txBody>
      </p:sp>
    </p:spTree>
    <p:extLst>
      <p:ext uri="{BB962C8B-B14F-4D97-AF65-F5344CB8AC3E}">
        <p14:creationId xmlns:p14="http://schemas.microsoft.com/office/powerpoint/2010/main" val="3103067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35216" cy="729384"/>
          </a:xfrm>
        </p:spPr>
        <p:txBody>
          <a:bodyPr/>
          <a:lstStyle/>
          <a:p>
            <a:r>
              <a:rPr lang="en-GB"/>
              <a:t>Application Form </a:t>
            </a:r>
            <a:r>
              <a:rPr lang="en-GB" b="0"/>
              <a:t>(1 of 2)</a:t>
            </a:r>
            <a:endParaRPr lang="en-GB"/>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135806"/>
            <a:ext cx="8134748" cy="4950647"/>
          </a:xfrm>
        </p:spPr>
        <p:txBody>
          <a:bodyPr/>
          <a:lstStyle/>
          <a:p>
            <a:pPr marL="285750" indent="-285750">
              <a:buFont typeface="Arial" panose="020B0604020202020204" pitchFamily="34" charset="0"/>
              <a:buChar char="•"/>
            </a:pPr>
            <a:r>
              <a:rPr lang="en-GB" sz="1700" b="1"/>
              <a:t>Section 1 – Project Overview and Summary Details: </a:t>
            </a:r>
            <a:r>
              <a:rPr lang="en-GB" sz="1700"/>
              <a:t>Basic information about the proposal and the lead applicant.</a:t>
            </a:r>
          </a:p>
          <a:p>
            <a:pPr marL="285750" indent="-285750">
              <a:buFont typeface="Arial" panose="020B0604020202020204" pitchFamily="34" charset="0"/>
              <a:buChar char="•"/>
            </a:pPr>
            <a:r>
              <a:rPr lang="en-GB" sz="1700" b="1"/>
              <a:t>Section 2 – Lead Applicant Details: </a:t>
            </a:r>
            <a:r>
              <a:rPr lang="en-GB" sz="1700"/>
              <a:t>Detailed information about the lead applicant.</a:t>
            </a:r>
          </a:p>
          <a:p>
            <a:pPr marL="285750" indent="-285750">
              <a:buFont typeface="Arial" panose="020B0604020202020204" pitchFamily="34" charset="0"/>
              <a:buChar char="•"/>
            </a:pPr>
            <a:r>
              <a:rPr lang="en-GB" sz="1700" b="1"/>
              <a:t>Section 3 – Summary of Funding Requested: </a:t>
            </a:r>
            <a:r>
              <a:rPr lang="en-GB" sz="1700"/>
              <a:t>Estimated total cost of proposal, funding required, and funding leveraged.</a:t>
            </a:r>
            <a:endParaRPr lang="en-GB" sz="1700" b="1"/>
          </a:p>
          <a:p>
            <a:pPr marL="285750" indent="-285750">
              <a:buFont typeface="Arial" panose="020B0604020202020204" pitchFamily="34" charset="0"/>
              <a:buChar char="•"/>
            </a:pPr>
            <a:r>
              <a:rPr lang="en-GB" sz="1700" b="1"/>
              <a:t>Section 4 – Project Details and Impact: Strategic Fit: </a:t>
            </a:r>
            <a:r>
              <a:rPr lang="en-GB" sz="1700"/>
              <a:t>Rationale for proposal including activities, objectives, beneficiaries, and key milestones.</a:t>
            </a:r>
            <a:endParaRPr lang="en-GB" sz="1700" b="1"/>
          </a:p>
          <a:p>
            <a:pPr marL="285750" indent="-285750">
              <a:buFont typeface="Arial" panose="020B0604020202020204" pitchFamily="34" charset="0"/>
              <a:buChar char="•"/>
            </a:pPr>
            <a:r>
              <a:rPr lang="en-GB" sz="1700" b="1"/>
              <a:t>Section 5 – Economic Dimension – Deliverables: Outputs And Outcomes: </a:t>
            </a:r>
            <a:r>
              <a:rPr lang="en-GB" sz="1700"/>
              <a:t>Completion of</a:t>
            </a:r>
            <a:r>
              <a:rPr lang="en-GB" sz="1700" b="1"/>
              <a:t> </a:t>
            </a:r>
            <a:r>
              <a:rPr lang="en-GB" sz="1700"/>
              <a:t>‘Tab 3 </a:t>
            </a:r>
            <a:r>
              <a:rPr lang="en-GB" sz="1700" b="1"/>
              <a:t>– </a:t>
            </a:r>
            <a:r>
              <a:rPr lang="en-GB" sz="1700"/>
              <a:t>Outputs and Outcomes’ in Annex A, rationale for volume proposed, and estimated value for money.</a:t>
            </a:r>
          </a:p>
          <a:p>
            <a:pPr marL="285750" indent="-285750">
              <a:buFont typeface="Arial" panose="020B0604020202020204" pitchFamily="34" charset="0"/>
              <a:buChar char="•"/>
            </a:pPr>
            <a:r>
              <a:rPr lang="en-GB" sz="1700" b="1"/>
              <a:t>Section 6 – Commercial Dimension: </a:t>
            </a:r>
            <a:r>
              <a:rPr lang="en-GB" sz="1700"/>
              <a:t>Details of planned procurement (if applicable).</a:t>
            </a:r>
          </a:p>
        </p:txBody>
      </p:sp>
    </p:spTree>
    <p:extLst>
      <p:ext uri="{BB962C8B-B14F-4D97-AF65-F5344CB8AC3E}">
        <p14:creationId xmlns:p14="http://schemas.microsoft.com/office/powerpoint/2010/main" val="92332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8D56-2056-963F-A1E7-0B7880142E93}"/>
              </a:ext>
            </a:extLst>
          </p:cNvPr>
          <p:cNvSpPr>
            <a:spLocks noGrp="1"/>
          </p:cNvSpPr>
          <p:nvPr>
            <p:ph type="title"/>
          </p:nvPr>
        </p:nvSpPr>
        <p:spPr>
          <a:xfrm>
            <a:off x="408709" y="471011"/>
            <a:ext cx="4962922" cy="729384"/>
          </a:xfrm>
        </p:spPr>
        <p:txBody>
          <a:bodyPr/>
          <a:lstStyle/>
          <a:p>
            <a:r>
              <a:rPr lang="en-GB"/>
              <a:t>UKSPF Funding in</a:t>
            </a:r>
            <a:br>
              <a:rPr lang="en-GB"/>
            </a:br>
            <a:r>
              <a:rPr lang="en-GB"/>
              <a:t> West Yorkshire</a:t>
            </a:r>
          </a:p>
        </p:txBody>
      </p:sp>
      <p:grpSp>
        <p:nvGrpSpPr>
          <p:cNvPr id="18" name="Group 17">
            <a:extLst>
              <a:ext uri="{FF2B5EF4-FFF2-40B4-BE49-F238E27FC236}">
                <a16:creationId xmlns:a16="http://schemas.microsoft.com/office/drawing/2014/main" id="{256DF4D4-9209-827A-10D1-036761778162}"/>
              </a:ext>
            </a:extLst>
          </p:cNvPr>
          <p:cNvGrpSpPr/>
          <p:nvPr/>
        </p:nvGrpSpPr>
        <p:grpSpPr>
          <a:xfrm>
            <a:off x="408709" y="1349642"/>
            <a:ext cx="10533573" cy="4918780"/>
            <a:chOff x="748846" y="1056565"/>
            <a:chExt cx="10533573" cy="4918780"/>
          </a:xfrm>
        </p:grpSpPr>
        <p:sp>
          <p:nvSpPr>
            <p:cNvPr id="6" name="TextBox 5">
              <a:extLst>
                <a:ext uri="{FF2B5EF4-FFF2-40B4-BE49-F238E27FC236}">
                  <a16:creationId xmlns:a16="http://schemas.microsoft.com/office/drawing/2014/main" id="{05146E3A-953E-24EE-28BB-41895E07BC7B}"/>
                </a:ext>
              </a:extLst>
            </p:cNvPr>
            <p:cNvSpPr txBox="1"/>
            <p:nvPr/>
          </p:nvSpPr>
          <p:spPr>
            <a:xfrm>
              <a:off x="827792" y="1056565"/>
              <a:ext cx="2093120" cy="1736646"/>
            </a:xfrm>
            <a:prstGeom prst="roundRect">
              <a:avLst/>
            </a:prstGeom>
            <a:solidFill>
              <a:schemeClr val="bg1"/>
            </a:solidFill>
            <a:ln>
              <a:solidFill>
                <a:schemeClr val="bg1">
                  <a:lumMod val="50000"/>
                </a:schemeClr>
              </a:solidFill>
            </a:ln>
          </p:spPr>
          <p:txBody>
            <a:bodyPr wrap="square" lIns="91440" tIns="45720" rIns="91440" bIns="45720" rtlCol="0" anchor="t">
              <a:spAutoFit/>
            </a:bodyPr>
            <a:lstStyle/>
            <a:p>
              <a:pPr algn="ctr"/>
              <a:r>
                <a:rPr lang="en-GB" b="1">
                  <a:solidFill>
                    <a:schemeClr val="tx2">
                      <a:lumMod val="75000"/>
                    </a:schemeClr>
                  </a:solidFill>
                  <a:latin typeface="Arial"/>
                  <a:cs typeface="Arial"/>
                </a:rPr>
                <a:t>2022-23</a:t>
              </a:r>
            </a:p>
            <a:p>
              <a:pPr algn="ctr"/>
              <a:r>
                <a:rPr lang="en-GB" sz="1400">
                  <a:solidFill>
                    <a:schemeClr val="tx2">
                      <a:lumMod val="75000"/>
                    </a:schemeClr>
                  </a:solidFill>
                  <a:latin typeface="Arial"/>
                  <a:cs typeface="Arial"/>
                </a:rPr>
                <a:t>Multiply: £3,774,135</a:t>
              </a:r>
            </a:p>
            <a:p>
              <a:pPr algn="ctr"/>
              <a:r>
                <a:rPr lang="en-GB" sz="1400">
                  <a:solidFill>
                    <a:schemeClr val="tx2">
                      <a:lumMod val="75000"/>
                    </a:schemeClr>
                  </a:solidFill>
                  <a:latin typeface="Arial"/>
                  <a:cs typeface="Arial"/>
                </a:rPr>
                <a:t>Core: ​​​£8,252,776​​</a:t>
              </a:r>
            </a:p>
            <a:p>
              <a:pPr algn="ctr"/>
              <a:r>
                <a:rPr lang="en-GB" sz="1600" b="1">
                  <a:solidFill>
                    <a:schemeClr val="tx2">
                      <a:lumMod val="75000"/>
                    </a:schemeClr>
                  </a:solidFill>
                  <a:latin typeface="Arial"/>
                  <a:cs typeface="Arial"/>
                </a:rPr>
                <a:t>Total: £12,026,911</a:t>
              </a:r>
            </a:p>
            <a:p>
              <a:pPr algn="ctr"/>
              <a:r>
                <a:rPr lang="en-GB" sz="1600" b="1" i="1">
                  <a:solidFill>
                    <a:srgbClr val="009A91"/>
                  </a:solidFill>
                  <a:latin typeface="Arial"/>
                  <a:cs typeface="Arial"/>
                </a:rPr>
                <a:t>Deliverability key</a:t>
              </a:r>
              <a:endParaRPr lang="en-GB" sz="1600" b="1" i="1">
                <a:solidFill>
                  <a:srgbClr val="009A91"/>
                </a:solidFill>
                <a:latin typeface="Arial" panose="020B0604020202020204" pitchFamily="34" charset="0"/>
                <a:cs typeface="Arial" panose="020B0604020202020204" pitchFamily="34" charset="0"/>
              </a:endParaRPr>
            </a:p>
            <a:p>
              <a:pPr algn="ctr"/>
              <a:endParaRPr lang="en-GB" b="1"/>
            </a:p>
          </p:txBody>
        </p:sp>
        <p:sp>
          <p:nvSpPr>
            <p:cNvPr id="7" name="TextBox 6">
              <a:extLst>
                <a:ext uri="{FF2B5EF4-FFF2-40B4-BE49-F238E27FC236}">
                  <a16:creationId xmlns:a16="http://schemas.microsoft.com/office/drawing/2014/main" id="{3CDE5A33-960F-F8F4-CBCF-CF5F256C0966}"/>
                </a:ext>
              </a:extLst>
            </p:cNvPr>
            <p:cNvSpPr txBox="1"/>
            <p:nvPr/>
          </p:nvSpPr>
          <p:spPr>
            <a:xfrm>
              <a:off x="6550478" y="1056565"/>
              <a:ext cx="2071686" cy="1396127"/>
            </a:xfrm>
            <a:prstGeom prst="roundRect">
              <a:avLst/>
            </a:prstGeom>
            <a:solidFill>
              <a:schemeClr val="bg1"/>
            </a:solidFill>
            <a:ln>
              <a:solidFill>
                <a:schemeClr val="bg1">
                  <a:lumMod val="50000"/>
                </a:schemeClr>
              </a:solidFill>
            </a:ln>
          </p:spPr>
          <p:txBody>
            <a:bodyPr wrap="square" lIns="91440" tIns="45720" rIns="91440" bIns="45720" rtlCol="0" anchor="t">
              <a:spAutoFit/>
            </a:bodyPr>
            <a:lstStyle/>
            <a:p>
              <a:pPr algn="ctr"/>
              <a:r>
                <a:rPr lang="en-GB" b="1">
                  <a:solidFill>
                    <a:schemeClr val="tx2">
                      <a:lumMod val="75000"/>
                    </a:schemeClr>
                  </a:solidFill>
                  <a:latin typeface="Arial"/>
                  <a:cs typeface="Arial"/>
                </a:rPr>
                <a:t>2024-25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4546A"/>
                  </a:solidFill>
                  <a:effectLst/>
                  <a:uLnTx/>
                  <a:uFillTx/>
                  <a:latin typeface="Arial"/>
                  <a:cs typeface="Arial"/>
                </a:rPr>
                <a:t>Multiply: £4,354,772</a:t>
              </a:r>
              <a:endParaRPr lang="en-GB" sz="1400" b="0" i="0" u="none" strike="noStrike" kern="1200" cap="none" spc="0" normalizeH="0" baseline="0" noProof="0">
                <a:ln>
                  <a:noFill/>
                </a:ln>
                <a:solidFill>
                  <a:srgbClr val="44546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4546A"/>
                  </a:solidFill>
                  <a:effectLst/>
                  <a:uLnTx/>
                  <a:uFillTx/>
                  <a:latin typeface="Arial"/>
                  <a:cs typeface="Arial"/>
                </a:rPr>
                <a:t>Core: £43,244,548​​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44546A"/>
                  </a:solidFill>
                  <a:latin typeface="Arial"/>
                  <a:cs typeface="Arial"/>
                </a:rPr>
                <a:t>Rural: 1,925,626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546A"/>
                  </a:solidFill>
                  <a:effectLst/>
                  <a:uLnTx/>
                  <a:uFillTx/>
                  <a:latin typeface="Arial"/>
                  <a:cs typeface="Arial"/>
                </a:rPr>
                <a:t>Total: £49,524,946</a:t>
              </a:r>
              <a:endParaRPr lang="en-GB" b="1">
                <a:solidFill>
                  <a:srgbClr val="44546A"/>
                </a:solidFill>
                <a:latin typeface="Arial"/>
                <a:cs typeface="Arial"/>
              </a:endParaRPr>
            </a:p>
          </p:txBody>
        </p:sp>
        <p:sp>
          <p:nvSpPr>
            <p:cNvPr id="8" name="TextBox 7">
              <a:extLst>
                <a:ext uri="{FF2B5EF4-FFF2-40B4-BE49-F238E27FC236}">
                  <a16:creationId xmlns:a16="http://schemas.microsoft.com/office/drawing/2014/main" id="{2BABC963-9C10-3540-AAFC-16C8506481D3}"/>
                </a:ext>
              </a:extLst>
            </p:cNvPr>
            <p:cNvSpPr txBox="1"/>
            <p:nvPr/>
          </p:nvSpPr>
          <p:spPr>
            <a:xfrm>
              <a:off x="3629250" y="1061067"/>
              <a:ext cx="2071687" cy="1975009"/>
            </a:xfrm>
            <a:prstGeom prst="roundRect">
              <a:avLst/>
            </a:prstGeom>
            <a:solidFill>
              <a:schemeClr val="bg1"/>
            </a:solidFill>
            <a:ln>
              <a:solidFill>
                <a:schemeClr val="bg1">
                  <a:lumMod val="50000"/>
                </a:schemeClr>
              </a:solidFill>
            </a:ln>
          </p:spPr>
          <p:txBody>
            <a:bodyPr wrap="square" lIns="91440" tIns="45720" rIns="91440" bIns="45720" rtlCol="0" anchor="t">
              <a:spAutoFit/>
            </a:bodyPr>
            <a:lstStyle/>
            <a:p>
              <a:pPr algn="ctr"/>
              <a:r>
                <a:rPr lang="en-GB" b="1">
                  <a:solidFill>
                    <a:schemeClr val="tx2">
                      <a:lumMod val="75000"/>
                    </a:schemeClr>
                  </a:solidFill>
                  <a:latin typeface="Arial"/>
                  <a:cs typeface="Arial"/>
                </a:rPr>
                <a:t>2023-24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4546A"/>
                  </a:solidFill>
                  <a:effectLst/>
                  <a:uLnTx/>
                  <a:uFillTx/>
                  <a:latin typeface="Arial"/>
                  <a:cs typeface="Arial"/>
                </a:rPr>
                <a:t>Multiply: £4,354,772</a:t>
              </a:r>
              <a:endParaRPr lang="en-GB" sz="1400" b="0" i="0" u="none" strike="noStrike" kern="1200" cap="none" spc="0" normalizeH="0" baseline="0" noProof="0">
                <a:ln>
                  <a:noFill/>
                </a:ln>
                <a:solidFill>
                  <a:srgbClr val="44546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4546A"/>
                  </a:solidFill>
                  <a:effectLst/>
                  <a:uLnTx/>
                  <a:uFillTx/>
                  <a:latin typeface="Arial"/>
                  <a:cs typeface="Arial"/>
                </a:rPr>
                <a:t>Core: £16,505,553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44546A"/>
                  </a:solidFill>
                  <a:latin typeface="Arial"/>
                  <a:cs typeface="Arial"/>
                </a:rPr>
                <a:t>Rural: £641,875</a:t>
              </a:r>
              <a:endParaRPr kumimoji="0" lang="en-GB" sz="1400" b="0" i="0" u="none" strike="noStrike" kern="1200" cap="none" spc="0" normalizeH="0" baseline="0" noProof="0">
                <a:ln>
                  <a:noFill/>
                </a:ln>
                <a:solidFill>
                  <a:srgbClr val="44546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546A"/>
                  </a:solidFill>
                  <a:effectLst/>
                  <a:uLnTx/>
                  <a:uFillTx/>
                  <a:latin typeface="Arial"/>
                  <a:cs typeface="Arial"/>
                </a:rPr>
                <a:t>Total: £</a:t>
              </a:r>
              <a:r>
                <a:rPr lang="en-GB" sz="1600" b="1">
                  <a:solidFill>
                    <a:srgbClr val="44546A"/>
                  </a:solidFill>
                  <a:latin typeface="Arial"/>
                  <a:cs typeface="Arial"/>
                </a:rPr>
                <a:t>21,502,200</a:t>
              </a:r>
              <a:r>
                <a:rPr kumimoji="0" lang="en-GB" sz="1400" b="1" i="0" u="none" strike="noStrike" kern="1200" cap="none" spc="0" normalizeH="0" baseline="0" noProof="0">
                  <a:ln>
                    <a:noFill/>
                  </a:ln>
                  <a:solidFill>
                    <a:srgbClr val="44546A"/>
                  </a:solidFill>
                  <a:effectLst/>
                  <a:uLnTx/>
                  <a:uFillTx/>
                  <a:latin typeface="Arial"/>
                  <a:cs typeface="Arial"/>
                </a:rPr>
                <a:t>​​</a:t>
              </a:r>
              <a:endParaRPr lang="en-GB" sz="1400" b="1" i="0" u="none" strike="noStrike" kern="1200" cap="none" spc="0" normalizeH="0" baseline="0" noProof="0">
                <a:ln>
                  <a:noFill/>
                </a:ln>
                <a:solidFill>
                  <a:srgbClr val="44546A"/>
                </a:solidFill>
                <a:effectLst/>
                <a:uLnTx/>
                <a:uFillTx/>
                <a:latin typeface="Arial"/>
                <a:cs typeface="Arial"/>
              </a:endParaRPr>
            </a:p>
            <a:p>
              <a:pPr algn="ctr"/>
              <a:endParaRPr lang="en-GB" b="1"/>
            </a:p>
          </p:txBody>
        </p:sp>
        <p:sp>
          <p:nvSpPr>
            <p:cNvPr id="9" name="Arrow: Right 8">
              <a:extLst>
                <a:ext uri="{FF2B5EF4-FFF2-40B4-BE49-F238E27FC236}">
                  <a16:creationId xmlns:a16="http://schemas.microsoft.com/office/drawing/2014/main" id="{5C640B04-FA85-179E-9620-A19BCFF9032A}"/>
                </a:ext>
              </a:extLst>
            </p:cNvPr>
            <p:cNvSpPr/>
            <p:nvPr/>
          </p:nvSpPr>
          <p:spPr>
            <a:xfrm>
              <a:off x="2940390" y="1553009"/>
              <a:ext cx="523875" cy="35754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EF9BF243-5043-68CC-18C3-2094DF4007C5}"/>
                </a:ext>
              </a:extLst>
            </p:cNvPr>
            <p:cNvSpPr/>
            <p:nvPr/>
          </p:nvSpPr>
          <p:spPr>
            <a:xfrm>
              <a:off x="5863770" y="1553009"/>
              <a:ext cx="523875" cy="35754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23E9BD5-6316-6BE3-B99C-F70847615544}"/>
                </a:ext>
              </a:extLst>
            </p:cNvPr>
            <p:cNvSpPr txBox="1"/>
            <p:nvPr/>
          </p:nvSpPr>
          <p:spPr>
            <a:xfrm>
              <a:off x="1010756" y="2692613"/>
              <a:ext cx="2464676" cy="3282732"/>
            </a:xfrm>
            <a:prstGeom prst="roundRect">
              <a:avLst/>
            </a:prstGeom>
            <a:solidFill>
              <a:schemeClr val="bg1">
                <a:lumMod val="85000"/>
              </a:schemeClr>
            </a:solidFill>
            <a:ln>
              <a:solidFill>
                <a:schemeClr val="tx2">
                  <a:lumMod val="75000"/>
                </a:schemeClr>
              </a:solidFill>
            </a:ln>
          </p:spPr>
          <p:txBody>
            <a:bodyPr wrap="square" lIns="91440" tIns="45720" rIns="91440" bIns="45720" rtlCol="0" anchor="t">
              <a:spAutoFit/>
            </a:bodyPr>
            <a:lstStyle/>
            <a:p>
              <a:pPr marL="171450" indent="-171450">
                <a:buFont typeface="Arial" panose="020B0604020202020204" pitchFamily="34" charset="0"/>
                <a:buChar char="•"/>
              </a:pPr>
              <a:r>
                <a:rPr lang="en-GB" sz="1200">
                  <a:solidFill>
                    <a:schemeClr val="tx2">
                      <a:lumMod val="75000"/>
                    </a:schemeClr>
                  </a:solidFill>
                  <a:latin typeface="Arial"/>
                  <a:cs typeface="Arial"/>
                </a:rPr>
                <a:t>Initially the fund will focus on communities and place and local business interventions to </a:t>
              </a:r>
              <a:r>
                <a:rPr lang="en-GB" sz="1200" b="1">
                  <a:solidFill>
                    <a:schemeClr val="tx2">
                      <a:lumMod val="75000"/>
                    </a:schemeClr>
                  </a:solidFill>
                  <a:latin typeface="Arial"/>
                  <a:cs typeface="Arial"/>
                </a:rPr>
                <a:t>boost pride in place.  </a:t>
              </a: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0" i="1">
                  <a:solidFill>
                    <a:schemeClr val="tx2">
                      <a:lumMod val="75000"/>
                    </a:schemeClr>
                  </a:solidFill>
                  <a:latin typeface="Arial"/>
                  <a:cs typeface="Arial"/>
                </a:rPr>
                <a:t>May also be flexibility to fund Voluntary </a:t>
              </a:r>
              <a:r>
                <a:rPr lang="en-GB" sz="1200" i="1">
                  <a:solidFill>
                    <a:schemeClr val="tx2">
                      <a:lumMod val="75000"/>
                    </a:schemeClr>
                  </a:solidFill>
                  <a:latin typeface="Arial"/>
                  <a:cs typeface="Arial"/>
                </a:rPr>
                <a:t>S</a:t>
              </a:r>
              <a:r>
                <a:rPr lang="en-GB" sz="1200" b="0" i="1">
                  <a:solidFill>
                    <a:schemeClr val="tx2">
                      <a:lumMod val="75000"/>
                    </a:schemeClr>
                  </a:solidFill>
                  <a:latin typeface="Arial"/>
                  <a:cs typeface="Arial"/>
                </a:rPr>
                <a:t>ector Organisations(VSOs) delivering locally important people and skills provision, where this is at risk due to the tail off of EU funds</a:t>
              </a:r>
              <a:r>
                <a:rPr lang="en-GB" sz="1200" i="1">
                  <a:solidFill>
                    <a:schemeClr val="tx2">
                      <a:lumMod val="75000"/>
                    </a:schemeClr>
                  </a:solidFill>
                  <a:latin typeface="Arial"/>
                  <a:cs typeface="Arial"/>
                </a:rPr>
                <a:t>.</a:t>
              </a:r>
              <a:endParaRPr lang="en-GB" sz="1200" b="0" i="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b="0">
                  <a:solidFill>
                    <a:schemeClr val="tx2">
                      <a:lumMod val="75000"/>
                    </a:schemeClr>
                  </a:solidFill>
                  <a:latin typeface="Arial"/>
                  <a:cs typeface="Arial"/>
                </a:rPr>
                <a:t>Earliest funding delivered Autumn 2022</a:t>
              </a:r>
              <a:r>
                <a:rPr lang="en-GB" sz="1200">
                  <a:solidFill>
                    <a:schemeClr val="tx2">
                      <a:lumMod val="75000"/>
                    </a:schemeClr>
                  </a:solidFill>
                  <a:latin typeface="Arial"/>
                  <a:cs typeface="Arial"/>
                </a:rPr>
                <a:t>.</a:t>
              </a:r>
              <a:endParaRPr lang="en-GB" sz="1200" b="0">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0">
                <a:solidFill>
                  <a:schemeClr val="tx2">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EFFA83-D49B-5D53-2182-C41A29753A5A}"/>
                </a:ext>
              </a:extLst>
            </p:cNvPr>
            <p:cNvSpPr txBox="1"/>
            <p:nvPr/>
          </p:nvSpPr>
          <p:spPr>
            <a:xfrm>
              <a:off x="3871249" y="2685860"/>
              <a:ext cx="2133600" cy="3253264"/>
            </a:xfrm>
            <a:prstGeom prst="roundRect">
              <a:avLst/>
            </a:prstGeom>
            <a:solidFill>
              <a:schemeClr val="bg1">
                <a:lumMod val="85000"/>
              </a:schemeClr>
            </a:solidFill>
            <a:ln>
              <a:solidFill>
                <a:schemeClr val="tx2">
                  <a:lumMod val="75000"/>
                </a:schemeClr>
              </a:solidFill>
            </a:ln>
          </p:spPr>
          <p:txBody>
            <a:bodyPr wrap="square" lIns="91440" tIns="45720" rIns="91440" bIns="45720" rtlCol="0" anchor="t">
              <a:spAutoFit/>
            </a:bodyPr>
            <a:lstStyle/>
            <a:p>
              <a:pPr marL="171450" lvl="0" indent="-171450">
                <a:buFont typeface="Arial" panose="020B0604020202020204" pitchFamily="34" charset="0"/>
                <a:buChar char="•"/>
              </a:pPr>
              <a:r>
                <a:rPr lang="en-GB" sz="1200">
                  <a:solidFill>
                    <a:schemeClr val="tx2">
                      <a:lumMod val="75000"/>
                    </a:schemeClr>
                  </a:solidFill>
                  <a:latin typeface="Arial"/>
                  <a:cs typeface="Arial"/>
                </a:rPr>
                <a:t>The fund will continue to focus on communities and place and local business interventions to </a:t>
              </a:r>
              <a:r>
                <a:rPr lang="en-GB" sz="1200" b="1">
                  <a:solidFill>
                    <a:schemeClr val="tx2">
                      <a:lumMod val="75000"/>
                    </a:schemeClr>
                  </a:solidFill>
                  <a:latin typeface="Arial"/>
                  <a:cs typeface="Arial"/>
                </a:rPr>
                <a:t>boost pride in place.</a:t>
              </a: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200" b="1">
                <a:solidFill>
                  <a:schemeClr val="tx2">
                    <a:lumMod val="75000"/>
                  </a:schemeClr>
                </a:solidFill>
                <a:latin typeface="Arial" panose="020B0604020202020204" pitchFamily="34" charset="0"/>
                <a:cs typeface="Arial" panose="020B0604020202020204" pitchFamily="34" charset="0"/>
              </a:endParaRPr>
            </a:p>
            <a:p>
              <a:pPr lvl="0"/>
              <a:endParaRPr lang="en-GB" sz="1200" b="1">
                <a:solidFill>
                  <a:schemeClr val="tx2">
                    <a:lumMod val="75000"/>
                  </a:schemeClr>
                </a:solidFill>
                <a:latin typeface="Arial" panose="020B0604020202020204" pitchFamily="34" charset="0"/>
                <a:cs typeface="Arial" panose="020B0604020202020204" pitchFamily="34" charset="0"/>
              </a:endParaRPr>
            </a:p>
            <a:p>
              <a:pPr lvl="0"/>
              <a:endParaRPr lang="en-GB" sz="1200" b="1">
                <a:solidFill>
                  <a:schemeClr val="tx2">
                    <a:lumMod val="75000"/>
                  </a:schemeClr>
                </a:solidFill>
                <a:latin typeface="Arial" panose="020B0604020202020204" pitchFamily="34" charset="0"/>
                <a:cs typeface="Arial" panose="020B0604020202020204" pitchFamily="34" charset="0"/>
              </a:endParaRPr>
            </a:p>
            <a:p>
              <a:endParaRPr lang="en-GB" sz="1200">
                <a:solidFill>
                  <a:schemeClr val="tx2">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B31E582-11DB-BF48-84E4-B1F5D406B2C4}"/>
                </a:ext>
              </a:extLst>
            </p:cNvPr>
            <p:cNvSpPr txBox="1"/>
            <p:nvPr/>
          </p:nvSpPr>
          <p:spPr>
            <a:xfrm>
              <a:off x="6812332" y="2685860"/>
              <a:ext cx="2133600" cy="3056096"/>
            </a:xfrm>
            <a:prstGeom prst="roundRect">
              <a:avLst/>
            </a:prstGeom>
            <a:solidFill>
              <a:schemeClr val="bg1">
                <a:lumMod val="85000"/>
              </a:schemeClr>
            </a:solidFill>
            <a:ln>
              <a:solidFill>
                <a:schemeClr val="tx2">
                  <a:lumMod val="75000"/>
                </a:schemeClr>
              </a:solidFill>
            </a:ln>
          </p:spPr>
          <p:txBody>
            <a:bodyPr wrap="square" lIns="91440" tIns="45720" rIns="91440" bIns="45720" rtlCol="0" anchor="t">
              <a:spAutoFit/>
            </a:bodyPr>
            <a:lstStyle/>
            <a:p>
              <a:pPr marL="171450" lvl="0" indent="-171450">
                <a:buFont typeface="Arial" panose="020B0604020202020204" pitchFamily="34" charset="0"/>
                <a:buChar char="•"/>
              </a:pPr>
              <a:r>
                <a:rPr lang="en-GB" sz="1200">
                  <a:solidFill>
                    <a:schemeClr val="tx2">
                      <a:lumMod val="75000"/>
                    </a:schemeClr>
                  </a:solidFill>
                  <a:latin typeface="Arial"/>
                  <a:cs typeface="Arial"/>
                </a:rPr>
                <a:t>Further investment to support </a:t>
              </a:r>
              <a:r>
                <a:rPr lang="en-GB" sz="1200" b="1">
                  <a:solidFill>
                    <a:schemeClr val="tx2">
                      <a:lumMod val="75000"/>
                    </a:schemeClr>
                  </a:solidFill>
                  <a:latin typeface="Arial"/>
                  <a:cs typeface="Arial"/>
                </a:rPr>
                <a:t>people</a:t>
              </a:r>
              <a:r>
                <a:rPr lang="en-GB" sz="1200">
                  <a:solidFill>
                    <a:schemeClr val="tx2">
                      <a:lumMod val="75000"/>
                    </a:schemeClr>
                  </a:solidFill>
                  <a:latin typeface="Arial"/>
                  <a:cs typeface="Arial"/>
                </a:rPr>
                <a:t> and </a:t>
              </a:r>
              <a:r>
                <a:rPr lang="en-GB" sz="1200" b="1">
                  <a:solidFill>
                    <a:schemeClr val="tx2">
                      <a:lumMod val="75000"/>
                    </a:schemeClr>
                  </a:solidFill>
                  <a:latin typeface="Arial"/>
                  <a:cs typeface="Arial"/>
                </a:rPr>
                <a:t>skills</a:t>
              </a:r>
              <a:r>
                <a:rPr lang="en-GB" sz="1200">
                  <a:solidFill>
                    <a:schemeClr val="tx2">
                      <a:lumMod val="75000"/>
                    </a:schemeClr>
                  </a:solidFill>
                  <a:latin typeface="Arial"/>
                  <a:cs typeface="Arial"/>
                </a:rPr>
                <a:t> from </a:t>
              </a:r>
              <a:r>
                <a:rPr lang="en-GB" sz="1200" b="1">
                  <a:solidFill>
                    <a:schemeClr val="tx2">
                      <a:lumMod val="75000"/>
                    </a:schemeClr>
                  </a:solidFill>
                  <a:latin typeface="Arial"/>
                  <a:cs typeface="Arial"/>
                </a:rPr>
                <a:t>2023-25</a:t>
              </a:r>
              <a:r>
                <a:rPr lang="en-GB" sz="1200">
                  <a:solidFill>
                    <a:schemeClr val="tx2">
                      <a:lumMod val="75000"/>
                    </a:schemeClr>
                  </a:solidFill>
                  <a:latin typeface="Arial"/>
                  <a:cs typeface="Arial"/>
                </a:rPr>
                <a:t>.</a:t>
              </a:r>
            </a:p>
            <a:p>
              <a:pPr marL="171450" lvl="0" indent="-171450" rtl="0">
                <a:buFont typeface="Arial" panose="020B0604020202020204" pitchFamily="34" charset="0"/>
                <a:buChar char="•"/>
              </a:pPr>
              <a:r>
                <a:rPr lang="en-GB" sz="1200">
                  <a:solidFill>
                    <a:schemeClr val="tx2">
                      <a:lumMod val="75000"/>
                    </a:schemeClr>
                  </a:solidFill>
                  <a:latin typeface="Arial"/>
                  <a:cs typeface="Arial"/>
                </a:rPr>
                <a:t>Funding pot will reach its full extent.</a:t>
              </a: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endParaRPr lang="en-GB" sz="1200">
                <a:solidFill>
                  <a:schemeClr val="tx2">
                    <a:lumMod val="75000"/>
                  </a:schemeClr>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F76915C-25FE-45B4-89B7-B13775FFB8BE}"/>
                </a:ext>
              </a:extLst>
            </p:cNvPr>
            <p:cNvSpPr/>
            <p:nvPr/>
          </p:nvSpPr>
          <p:spPr>
            <a:xfrm>
              <a:off x="748846" y="5493156"/>
              <a:ext cx="8087135" cy="248800"/>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1600" b="1">
                  <a:solidFill>
                    <a:schemeClr val="tx1"/>
                  </a:solidFill>
                  <a:latin typeface="Arial"/>
                  <a:cs typeface="Arial"/>
                </a:rPr>
                <a:t>Multiply</a:t>
              </a:r>
              <a:r>
                <a:rPr lang="en-GB" sz="1600">
                  <a:solidFill>
                    <a:schemeClr val="tx1"/>
                  </a:solidFill>
                  <a:latin typeface="Arial"/>
                  <a:cs typeface="Arial"/>
                </a:rPr>
                <a:t> Adult Numeracy Programme : People and Skills Pillar   </a:t>
              </a:r>
            </a:p>
          </p:txBody>
        </p:sp>
        <p:sp>
          <p:nvSpPr>
            <p:cNvPr id="15" name="TextBox 14">
              <a:extLst>
                <a:ext uri="{FF2B5EF4-FFF2-40B4-BE49-F238E27FC236}">
                  <a16:creationId xmlns:a16="http://schemas.microsoft.com/office/drawing/2014/main" id="{A81C0E5A-FD7D-FFD8-D3E8-D032B70A59BF}"/>
                </a:ext>
              </a:extLst>
            </p:cNvPr>
            <p:cNvSpPr txBox="1"/>
            <p:nvPr/>
          </p:nvSpPr>
          <p:spPr>
            <a:xfrm>
              <a:off x="9210733" y="1058123"/>
              <a:ext cx="2071686" cy="1396127"/>
            </a:xfrm>
            <a:prstGeom prst="roundRect">
              <a:avLst/>
            </a:prstGeom>
            <a:solidFill>
              <a:schemeClr val="bg1">
                <a:lumMod val="95000"/>
              </a:schemeClr>
            </a:solidFill>
            <a:ln>
              <a:solidFill>
                <a:schemeClr val="bg1">
                  <a:lumMod val="50000"/>
                </a:schemeClr>
              </a:solidFill>
            </a:ln>
          </p:spPr>
          <p:txBody>
            <a:bodyPr wrap="square" lIns="91440" tIns="45720" rIns="91440" bIns="45720" rtlCol="0" anchor="t">
              <a:spAutoFit/>
            </a:bodyPr>
            <a:lstStyle/>
            <a:p>
              <a:pPr algn="ctr"/>
              <a:r>
                <a:rPr lang="en-GB" b="1">
                  <a:solidFill>
                    <a:srgbClr val="44546A"/>
                  </a:solidFill>
                  <a:latin typeface="Arial"/>
                  <a:cs typeface="Arial"/>
                </a:rPr>
                <a:t>Total funding</a:t>
              </a:r>
              <a:endParaRPr lang="en-GB" b="1">
                <a:solidFill>
                  <a:srgbClr val="44546A"/>
                </a:solidFill>
                <a:latin typeface="Arial" panose="020B0604020202020204" pitchFamily="34" charset="0"/>
                <a:cs typeface="Arial" panose="020B0604020202020204" pitchFamily="34" charset="0"/>
              </a:endParaRPr>
            </a:p>
            <a:p>
              <a:pPr algn="ctr">
                <a:defRPr/>
              </a:pPr>
              <a:r>
                <a:rPr kumimoji="0" lang="en-GB" sz="1400" b="0" i="0" u="none" strike="noStrike" kern="1200" cap="none" spc="0" normalizeH="0" baseline="0" noProof="0">
                  <a:ln>
                    <a:noFill/>
                  </a:ln>
                  <a:solidFill>
                    <a:srgbClr val="44546A"/>
                  </a:solidFill>
                  <a:effectLst/>
                  <a:uLnTx/>
                  <a:uFillTx/>
                  <a:latin typeface="Arial"/>
                  <a:cs typeface="Arial"/>
                </a:rPr>
                <a:t>Multiply:</a:t>
              </a:r>
              <a:r>
                <a:rPr lang="en-GB" sz="1400">
                  <a:solidFill>
                    <a:srgbClr val="44546A"/>
                  </a:solidFill>
                  <a:latin typeface="Arial"/>
                  <a:cs typeface="Arial"/>
                </a:rPr>
                <a:t> </a:t>
              </a:r>
              <a:r>
                <a:rPr lang="en-GB" sz="1400">
                  <a:solidFill>
                    <a:srgbClr val="44546A"/>
                  </a:solidFill>
                  <a:latin typeface="Arial"/>
                  <a:ea typeface="+mn-lt"/>
                  <a:cs typeface="+mn-lt"/>
                </a:rPr>
                <a:t>£12,483,679</a:t>
              </a:r>
              <a:endParaRPr lang="en-GB" sz="1400" b="0" i="0" u="none" strike="noStrike" kern="1200" cap="none" spc="0" normalizeH="0" baseline="0" noProof="0">
                <a:ln>
                  <a:noFill/>
                </a:ln>
                <a:solidFill>
                  <a:srgbClr val="44546A"/>
                </a:solidFill>
                <a:effectLst/>
                <a:uLnTx/>
                <a:uFillTx/>
                <a:latin typeface="Arial"/>
                <a:ea typeface="+mn-lt"/>
                <a:cs typeface="Arial"/>
              </a:endParaRPr>
            </a:p>
            <a:p>
              <a:pPr algn="ctr">
                <a:defRPr/>
              </a:pPr>
              <a:r>
                <a:rPr kumimoji="0" lang="en-GB" sz="1400" b="0" i="0" u="none" strike="noStrike" kern="1200" cap="none" spc="0" normalizeH="0" baseline="0" noProof="0">
                  <a:ln>
                    <a:noFill/>
                  </a:ln>
                  <a:solidFill>
                    <a:srgbClr val="44546A"/>
                  </a:solidFill>
                  <a:effectLst/>
                  <a:uLnTx/>
                  <a:uFillTx/>
                  <a:latin typeface="Arial"/>
                  <a:cs typeface="Arial"/>
                </a:rPr>
                <a:t>Core:</a:t>
              </a:r>
              <a:r>
                <a:rPr lang="en-GB" sz="1400">
                  <a:solidFill>
                    <a:srgbClr val="44546A"/>
                  </a:solidFill>
                  <a:latin typeface="Arial"/>
                  <a:cs typeface="Arial"/>
                </a:rPr>
                <a:t> </a:t>
              </a:r>
              <a:r>
                <a:rPr lang="en-GB" sz="1400">
                  <a:solidFill>
                    <a:srgbClr val="44546A"/>
                  </a:solidFill>
                  <a:latin typeface="Arial"/>
                  <a:ea typeface="+mn-lt"/>
                  <a:cs typeface="+mn-lt"/>
                </a:rPr>
                <a:t>£68,002,877</a:t>
              </a:r>
            </a:p>
            <a:p>
              <a:pPr algn="ctr">
                <a:defRPr/>
              </a:pPr>
              <a:r>
                <a:rPr lang="en-GB" sz="1400">
                  <a:solidFill>
                    <a:srgbClr val="44546A"/>
                  </a:solidFill>
                  <a:latin typeface="Arial"/>
                  <a:ea typeface="+mn-lt"/>
                  <a:cs typeface="+mn-lt"/>
                </a:rPr>
                <a:t>Rural: £2,567,501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4546A"/>
                  </a:solidFill>
                  <a:effectLst/>
                  <a:uLnTx/>
                  <a:uFillTx/>
                  <a:latin typeface="Arial"/>
                  <a:cs typeface="Arial"/>
                </a:rPr>
                <a:t>Total:</a:t>
              </a:r>
              <a:r>
                <a:rPr lang="en-GB" sz="1600" b="1">
                  <a:solidFill>
                    <a:srgbClr val="44546A"/>
                  </a:solidFill>
                  <a:latin typeface="Arial"/>
                  <a:cs typeface="Arial"/>
                </a:rPr>
                <a:t> </a:t>
              </a:r>
              <a:r>
                <a:rPr lang="en-GB" sz="1600" b="1">
                  <a:solidFill>
                    <a:srgbClr val="44546A"/>
                  </a:solidFill>
                  <a:latin typeface="Arial"/>
                  <a:ea typeface="+mn-lt"/>
                  <a:cs typeface="+mn-lt"/>
                </a:rPr>
                <a:t>£83,054,057</a:t>
              </a:r>
              <a:endParaRPr lang="en-GB" b="1">
                <a:solidFill>
                  <a:srgbClr val="44546A"/>
                </a:solidFill>
                <a:latin typeface="Arial"/>
                <a:cs typeface="Arial"/>
              </a:endParaRPr>
            </a:p>
          </p:txBody>
        </p:sp>
        <p:sp>
          <p:nvSpPr>
            <p:cNvPr id="16" name="Arrow: Right 15">
              <a:extLst>
                <a:ext uri="{FF2B5EF4-FFF2-40B4-BE49-F238E27FC236}">
                  <a16:creationId xmlns:a16="http://schemas.microsoft.com/office/drawing/2014/main" id="{B7555C1E-41C7-5BCC-77F9-B25E16D24249}"/>
                </a:ext>
              </a:extLst>
            </p:cNvPr>
            <p:cNvSpPr/>
            <p:nvPr/>
          </p:nvSpPr>
          <p:spPr>
            <a:xfrm>
              <a:off x="8690063" y="1553008"/>
              <a:ext cx="523875" cy="35754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76BC27D9-D7E8-1337-4D0C-6F4C9FE39B65}"/>
                </a:ext>
              </a:extLst>
            </p:cNvPr>
            <p:cNvSpPr/>
            <p:nvPr/>
          </p:nvSpPr>
          <p:spPr>
            <a:xfrm>
              <a:off x="3884823" y="4853340"/>
              <a:ext cx="5031686" cy="245395"/>
            </a:xfrm>
            <a:prstGeom prst="roundRect">
              <a:avLst/>
            </a:prstGeom>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1600">
                  <a:solidFill>
                    <a:schemeClr val="tx1"/>
                  </a:solidFill>
                  <a:latin typeface="Arial"/>
                  <a:cs typeface="Arial"/>
                </a:rPr>
                <a:t>Rural England Prosperity Fund</a:t>
              </a:r>
            </a:p>
          </p:txBody>
        </p:sp>
      </p:grpSp>
    </p:spTree>
    <p:extLst>
      <p:ext uri="{BB962C8B-B14F-4D97-AF65-F5344CB8AC3E}">
        <p14:creationId xmlns:p14="http://schemas.microsoft.com/office/powerpoint/2010/main" val="549270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9" y="406422"/>
            <a:ext cx="8148882" cy="729384"/>
          </a:xfrm>
        </p:spPr>
        <p:txBody>
          <a:bodyPr/>
          <a:lstStyle/>
          <a:p>
            <a:r>
              <a:rPr lang="en-GB"/>
              <a:t>Application Form </a:t>
            </a:r>
            <a:r>
              <a:rPr lang="en-GB" b="0"/>
              <a:t>(2 of 2)</a:t>
            </a:r>
            <a:endParaRPr lang="en-GB"/>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9177" y="1135806"/>
            <a:ext cx="8148414" cy="4950647"/>
          </a:xfrm>
        </p:spPr>
        <p:txBody>
          <a:bodyPr/>
          <a:lstStyle/>
          <a:p>
            <a:pPr marL="285750" indent="-285750">
              <a:buFont typeface="Arial" panose="020B0604020202020204" pitchFamily="34" charset="0"/>
              <a:buChar char="•"/>
            </a:pPr>
            <a:r>
              <a:rPr lang="en-GB" sz="1700" b="1"/>
              <a:t>Section 7 – Financial Budget: </a:t>
            </a:r>
            <a:r>
              <a:rPr lang="en-GB" sz="1700"/>
              <a:t>Details of budget, cost robustness, and income generation (if applicable).</a:t>
            </a:r>
          </a:p>
          <a:p>
            <a:pPr marL="285750" indent="-285750">
              <a:buFont typeface="Arial" panose="020B0604020202020204" pitchFamily="34" charset="0"/>
              <a:buChar char="•"/>
            </a:pPr>
            <a:r>
              <a:rPr lang="en-GB" sz="1700" b="1"/>
              <a:t>Section 8 – Subsidy Control: </a:t>
            </a:r>
            <a:r>
              <a:rPr lang="en-GB" sz="1700"/>
              <a:t>Approach to subsidy control and provision of legal opinion.</a:t>
            </a:r>
          </a:p>
          <a:p>
            <a:pPr marL="285750" indent="-285750">
              <a:buFont typeface="Arial" panose="020B0604020202020204" pitchFamily="34" charset="0"/>
              <a:buChar char="•"/>
            </a:pPr>
            <a:r>
              <a:rPr lang="en-GB" sz="1700" b="1"/>
              <a:t>Section 9 – Management, Governance and Scheme Implementation: </a:t>
            </a:r>
            <a:r>
              <a:rPr lang="en-GB" sz="1700"/>
              <a:t>Details of experience, resources, project management, provision of risk register, and confirmation of anti-fraud and conflict-of-interest policies.</a:t>
            </a:r>
          </a:p>
          <a:p>
            <a:pPr marL="285750" indent="-285750">
              <a:buFont typeface="Arial" panose="020B0604020202020204" pitchFamily="34" charset="0"/>
              <a:buChar char="•"/>
            </a:pPr>
            <a:r>
              <a:rPr lang="en-GB" sz="1700" b="1"/>
              <a:t>Section 10 – Data Protection: </a:t>
            </a:r>
            <a:r>
              <a:rPr lang="en-GB" sz="1700"/>
              <a:t>Statement to note – no response required from applicant.</a:t>
            </a:r>
          </a:p>
          <a:p>
            <a:pPr marL="285750" indent="-285750">
              <a:buFont typeface="Arial" panose="020B0604020202020204" pitchFamily="34" charset="0"/>
              <a:buChar char="•"/>
            </a:pPr>
            <a:r>
              <a:rPr lang="en-GB" sz="1700" b="1"/>
              <a:t>Section 11 – Declaration And Submission: </a:t>
            </a:r>
            <a:r>
              <a:rPr lang="en-GB" sz="1700"/>
              <a:t>Details of Senior Responsible Officer (SRO) or Finance Director (FD).</a:t>
            </a:r>
            <a:endParaRPr lang="en-GB" sz="1700" b="1"/>
          </a:p>
          <a:p>
            <a:pPr marL="285750" indent="-285750">
              <a:buFont typeface="Arial" panose="020B0604020202020204" pitchFamily="34" charset="0"/>
              <a:buChar char="•"/>
            </a:pPr>
            <a:r>
              <a:rPr lang="en-GB" sz="1700" b="1"/>
              <a:t>Section 12 – Attached Documents: </a:t>
            </a:r>
            <a:r>
              <a:rPr lang="en-GB" sz="1700"/>
              <a:t>List of appendixes submitted with application. </a:t>
            </a:r>
          </a:p>
        </p:txBody>
      </p:sp>
    </p:spTree>
    <p:extLst>
      <p:ext uri="{BB962C8B-B14F-4D97-AF65-F5344CB8AC3E}">
        <p14:creationId xmlns:p14="http://schemas.microsoft.com/office/powerpoint/2010/main" val="809210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1F25-B97F-9E3D-6C1E-464DBEC6E5EF}"/>
              </a:ext>
            </a:extLst>
          </p:cNvPr>
          <p:cNvSpPr>
            <a:spLocks noGrp="1"/>
          </p:cNvSpPr>
          <p:nvPr>
            <p:ph type="title"/>
          </p:nvPr>
        </p:nvSpPr>
        <p:spPr>
          <a:xfrm>
            <a:off x="409177" y="406423"/>
            <a:ext cx="11158936" cy="772233"/>
          </a:xfrm>
        </p:spPr>
        <p:txBody>
          <a:bodyPr/>
          <a:lstStyle/>
          <a:p>
            <a:r>
              <a:rPr lang="en-GB"/>
              <a:t>Selection Process </a:t>
            </a:r>
            <a:r>
              <a:rPr lang="en-GB" b="0"/>
              <a:t>(Stage 2 – Core Assessment) (1 of 2)</a:t>
            </a:r>
          </a:p>
        </p:txBody>
      </p:sp>
      <p:graphicFrame>
        <p:nvGraphicFramePr>
          <p:cNvPr id="6" name="Table Placeholder 5">
            <a:extLst>
              <a:ext uri="{FF2B5EF4-FFF2-40B4-BE49-F238E27FC236}">
                <a16:creationId xmlns:a16="http://schemas.microsoft.com/office/drawing/2014/main" id="{C30C7B7C-8E89-DF78-0992-B6079E478B7B}"/>
              </a:ext>
            </a:extLst>
          </p:cNvPr>
          <p:cNvGraphicFramePr>
            <a:graphicFrameLocks noGrp="1"/>
          </p:cNvGraphicFramePr>
          <p:nvPr>
            <p:ph type="tbl" sz="quarter" idx="12"/>
            <p:extLst>
              <p:ext uri="{D42A27DB-BD31-4B8C-83A1-F6EECF244321}">
                <p14:modId xmlns:p14="http://schemas.microsoft.com/office/powerpoint/2010/main" val="3604526459"/>
              </p:ext>
            </p:extLst>
          </p:nvPr>
        </p:nvGraphicFramePr>
        <p:xfrm>
          <a:off x="409176" y="1950889"/>
          <a:ext cx="11373645" cy="4044615"/>
        </p:xfrm>
        <a:graphic>
          <a:graphicData uri="http://schemas.openxmlformats.org/drawingml/2006/table">
            <a:tbl>
              <a:tblPr firstRow="1" bandRow="1">
                <a:tableStyleId>{69012ECD-51FC-41F1-AA8D-1B2483CD663E}</a:tableStyleId>
              </a:tblPr>
              <a:tblGrid>
                <a:gridCol w="2274729">
                  <a:extLst>
                    <a:ext uri="{9D8B030D-6E8A-4147-A177-3AD203B41FA5}">
                      <a16:colId xmlns:a16="http://schemas.microsoft.com/office/drawing/2014/main" val="1067332937"/>
                    </a:ext>
                  </a:extLst>
                </a:gridCol>
                <a:gridCol w="2274729">
                  <a:extLst>
                    <a:ext uri="{9D8B030D-6E8A-4147-A177-3AD203B41FA5}">
                      <a16:colId xmlns:a16="http://schemas.microsoft.com/office/drawing/2014/main" val="804348467"/>
                    </a:ext>
                  </a:extLst>
                </a:gridCol>
                <a:gridCol w="2274729">
                  <a:extLst>
                    <a:ext uri="{9D8B030D-6E8A-4147-A177-3AD203B41FA5}">
                      <a16:colId xmlns:a16="http://schemas.microsoft.com/office/drawing/2014/main" val="3392746066"/>
                    </a:ext>
                  </a:extLst>
                </a:gridCol>
                <a:gridCol w="2274729">
                  <a:extLst>
                    <a:ext uri="{9D8B030D-6E8A-4147-A177-3AD203B41FA5}">
                      <a16:colId xmlns:a16="http://schemas.microsoft.com/office/drawing/2014/main" val="3797906158"/>
                    </a:ext>
                  </a:extLst>
                </a:gridCol>
                <a:gridCol w="2274729">
                  <a:extLst>
                    <a:ext uri="{9D8B030D-6E8A-4147-A177-3AD203B41FA5}">
                      <a16:colId xmlns:a16="http://schemas.microsoft.com/office/drawing/2014/main" val="3873439148"/>
                    </a:ext>
                  </a:extLst>
                </a:gridCol>
              </a:tblGrid>
              <a:tr h="355794">
                <a:tc gridSpan="5">
                  <a:txBody>
                    <a:bodyPr/>
                    <a:lstStyle/>
                    <a:p>
                      <a:r>
                        <a:rPr lang="en-GB" sz="1600"/>
                        <a:t>Appraisal Criteria in line with the West Yorkshire Investment Strategy: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01078130"/>
                  </a:ext>
                </a:extLst>
              </a:tr>
              <a:tr h="1104825">
                <a:tc>
                  <a:txBody>
                    <a:bodyPr/>
                    <a:lstStyle/>
                    <a:p>
                      <a:pPr algn="ctr"/>
                      <a:r>
                        <a:rPr lang="en-GB" sz="1600" b="1"/>
                        <a:t>Strategic Alignment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Economic Efficiency and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Deliverability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Climate Emergency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600" b="1"/>
                        <a:t>Inclusive Growth and Tackling Inequalities and Supporting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7923869"/>
                  </a:ext>
                </a:extLst>
              </a:tr>
              <a:tr h="355794">
                <a:tc>
                  <a:txBody>
                    <a:bodyPr/>
                    <a:lstStyle/>
                    <a:p>
                      <a:pPr algn="ctr"/>
                      <a:r>
                        <a:rPr lang="en-GB" sz="1600" b="1"/>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508604"/>
                  </a:ext>
                </a:extLst>
              </a:tr>
              <a:tr h="355794">
                <a:tc gridSpan="5">
                  <a:txBody>
                    <a:bodyPr/>
                    <a:lstStyle/>
                    <a:p>
                      <a:r>
                        <a:rPr lang="en-GB" sz="1600" b="1">
                          <a:solidFill>
                            <a:schemeClr val="bg1"/>
                          </a:solidFill>
                        </a:rPr>
                        <a:t>Explanation for criteria weighting: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49083"/>
                  </a:ext>
                </a:extLst>
              </a:tr>
              <a:tr h="1872408">
                <a:tc gridSpan="5">
                  <a:txBody>
                    <a:bodyPr/>
                    <a:lstStyle/>
                    <a:p>
                      <a:r>
                        <a:rPr lang="en-GB" sz="1600"/>
                        <a:t>Prioritisation score: sum of weighted scores of each criterion (</a:t>
                      </a:r>
                      <a:r>
                        <a:rPr lang="en-GB" sz="1600" b="1"/>
                        <a:t>out of 100</a:t>
                      </a:r>
                      <a:r>
                        <a:rPr lang="en-GB" sz="1600"/>
                        <a:t>). Proposals will score more highly if:</a:t>
                      </a:r>
                    </a:p>
                    <a:p>
                      <a:endParaRPr lang="en-GB" sz="1600"/>
                    </a:p>
                    <a:p>
                      <a:pPr marL="285750" indent="-285750">
                        <a:buFont typeface="Arial" panose="020B0604020202020204" pitchFamily="34" charset="0"/>
                        <a:buChar char="•"/>
                      </a:pPr>
                      <a:r>
                        <a:rPr lang="en-GB" sz="1600"/>
                        <a:t>They demonstrate a higher level of strategic fit to the Call Investment Priorities and demonstrate a strong and timely impact in terms of the outputs and outcomes specified.</a:t>
                      </a:r>
                    </a:p>
                    <a:p>
                      <a:pPr marL="285750" indent="-285750">
                        <a:buFont typeface="Arial" panose="020B0604020202020204" pitchFamily="34" charset="0"/>
                        <a:buChar char="•"/>
                      </a:pPr>
                      <a:r>
                        <a:rPr lang="en-GB" sz="1600"/>
                        <a:t>They contribute to the key cross-cutting themes of inclusive growth, tackling the climate emergency and supporting equality and diversity.</a:t>
                      </a:r>
                    </a:p>
                    <a:p>
                      <a:pPr marL="285750" indent="-285750">
                        <a:buFont typeface="Arial" panose="020B0604020202020204" pitchFamily="34" charset="0"/>
                        <a:buChar char="•"/>
                      </a:pPr>
                      <a:r>
                        <a:rPr lang="en-GB" sz="1600"/>
                        <a:t>They demonstrate strong deliverability and lower levels of project risk at the initial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2230997"/>
                  </a:ext>
                </a:extLst>
              </a:tr>
            </a:tbl>
          </a:graphicData>
        </a:graphic>
      </p:graphicFrame>
      <p:sp>
        <p:nvSpPr>
          <p:cNvPr id="9" name="TextBox 8">
            <a:extLst>
              <a:ext uri="{FF2B5EF4-FFF2-40B4-BE49-F238E27FC236}">
                <a16:creationId xmlns:a16="http://schemas.microsoft.com/office/drawing/2014/main" id="{46850EC7-61D8-7441-BE42-B3711CBE9FDA}"/>
              </a:ext>
            </a:extLst>
          </p:cNvPr>
          <p:cNvSpPr txBox="1"/>
          <p:nvPr/>
        </p:nvSpPr>
        <p:spPr>
          <a:xfrm>
            <a:off x="409176" y="1178656"/>
            <a:ext cx="11373645" cy="646331"/>
          </a:xfrm>
          <a:prstGeom prst="rect">
            <a:avLst/>
          </a:prstGeom>
          <a:noFill/>
        </p:spPr>
        <p:txBody>
          <a:bodyPr wrap="square" rtlCol="0">
            <a:spAutoFit/>
          </a:bodyPr>
          <a:lstStyle/>
          <a:p>
            <a:r>
              <a:rPr lang="en-GB"/>
              <a:t>Applications which pass the Gateway Assessment will be scored against the Core Assessment criteria (</a:t>
            </a:r>
            <a:r>
              <a:rPr lang="en-GB" b="1"/>
              <a:t>0 to 5</a:t>
            </a:r>
            <a:r>
              <a:rPr lang="en-GB"/>
              <a:t>). See </a:t>
            </a:r>
            <a:r>
              <a:rPr lang="en-GB" b="1"/>
              <a:t>Annex 2 </a:t>
            </a:r>
            <a:r>
              <a:rPr lang="en-GB"/>
              <a:t>of Invitation to Bid for full scoring scale, assessment methods, and evidence requirements.</a:t>
            </a:r>
          </a:p>
        </p:txBody>
      </p:sp>
    </p:spTree>
    <p:extLst>
      <p:ext uri="{BB962C8B-B14F-4D97-AF65-F5344CB8AC3E}">
        <p14:creationId xmlns:p14="http://schemas.microsoft.com/office/powerpoint/2010/main" val="574318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1F25-B97F-9E3D-6C1E-464DBEC6E5EF}"/>
              </a:ext>
            </a:extLst>
          </p:cNvPr>
          <p:cNvSpPr>
            <a:spLocks noGrp="1"/>
          </p:cNvSpPr>
          <p:nvPr>
            <p:ph type="title"/>
          </p:nvPr>
        </p:nvSpPr>
        <p:spPr>
          <a:xfrm>
            <a:off x="409176" y="406422"/>
            <a:ext cx="11323911" cy="850705"/>
          </a:xfrm>
        </p:spPr>
        <p:txBody>
          <a:bodyPr/>
          <a:lstStyle/>
          <a:p>
            <a:r>
              <a:rPr lang="en-GB"/>
              <a:t>Selection Process </a:t>
            </a:r>
            <a:r>
              <a:rPr lang="en-GB" b="0"/>
              <a:t>(Stage 2 – Core Assessment) (2 of 2)</a:t>
            </a:r>
            <a:br>
              <a:rPr lang="en-GB" b="0"/>
            </a:br>
            <a:endParaRPr lang="en-GB" b="0"/>
          </a:p>
        </p:txBody>
      </p:sp>
      <p:graphicFrame>
        <p:nvGraphicFramePr>
          <p:cNvPr id="8" name="Table Placeholder 7">
            <a:extLst>
              <a:ext uri="{FF2B5EF4-FFF2-40B4-BE49-F238E27FC236}">
                <a16:creationId xmlns:a16="http://schemas.microsoft.com/office/drawing/2014/main" id="{57A190E8-63F5-3590-F6EE-13C175BF6575}"/>
              </a:ext>
            </a:extLst>
          </p:cNvPr>
          <p:cNvGraphicFramePr>
            <a:graphicFrameLocks noGrp="1"/>
          </p:cNvGraphicFramePr>
          <p:nvPr>
            <p:ph type="tbl" sz="quarter" idx="12"/>
            <p:extLst>
              <p:ext uri="{D42A27DB-BD31-4B8C-83A1-F6EECF244321}">
                <p14:modId xmlns:p14="http://schemas.microsoft.com/office/powerpoint/2010/main" val="3362863414"/>
              </p:ext>
            </p:extLst>
          </p:nvPr>
        </p:nvGraphicFramePr>
        <p:xfrm>
          <a:off x="409175" y="1447800"/>
          <a:ext cx="11323911" cy="4175760"/>
        </p:xfrm>
        <a:graphic>
          <a:graphicData uri="http://schemas.openxmlformats.org/drawingml/2006/table">
            <a:tbl>
              <a:tblPr firstRow="1" bandRow="1">
                <a:tableStyleId>{69012ECD-51FC-41F1-AA8D-1B2483CD663E}</a:tableStyleId>
              </a:tblPr>
              <a:tblGrid>
                <a:gridCol w="563932">
                  <a:extLst>
                    <a:ext uri="{9D8B030D-6E8A-4147-A177-3AD203B41FA5}">
                      <a16:colId xmlns:a16="http://schemas.microsoft.com/office/drawing/2014/main" val="484272971"/>
                    </a:ext>
                  </a:extLst>
                </a:gridCol>
                <a:gridCol w="1685097">
                  <a:extLst>
                    <a:ext uri="{9D8B030D-6E8A-4147-A177-3AD203B41FA5}">
                      <a16:colId xmlns:a16="http://schemas.microsoft.com/office/drawing/2014/main" val="1726229643"/>
                    </a:ext>
                  </a:extLst>
                </a:gridCol>
                <a:gridCol w="9074882">
                  <a:extLst>
                    <a:ext uri="{9D8B030D-6E8A-4147-A177-3AD203B41FA5}">
                      <a16:colId xmlns:a16="http://schemas.microsoft.com/office/drawing/2014/main" val="417864026"/>
                    </a:ext>
                  </a:extLst>
                </a:gridCol>
              </a:tblGrid>
              <a:tr h="370840">
                <a:tc>
                  <a:txBody>
                    <a:bodyPr/>
                    <a:lstStyle/>
                    <a:p>
                      <a:pPr algn="ctr"/>
                      <a:r>
                        <a:rPr lang="en-GB" sz="1700" b="1">
                          <a:solidFill>
                            <a:schemeClr val="bg1"/>
                          </a:solidFill>
                        </a:rPr>
                        <a:t>0</a:t>
                      </a:r>
                    </a:p>
                  </a:txBody>
                  <a:tcPr>
                    <a:solidFill>
                      <a:schemeClr val="tx2"/>
                    </a:solidFill>
                  </a:tcPr>
                </a:tc>
                <a:tc>
                  <a:txBody>
                    <a:bodyPr/>
                    <a:lstStyle/>
                    <a:p>
                      <a:r>
                        <a:rPr lang="en-GB" sz="1700">
                          <a:solidFill>
                            <a:schemeClr val="bg1"/>
                          </a:solidFill>
                        </a:rPr>
                        <a:t>Poor</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a:solidFill>
                            <a:schemeClr val="tx1"/>
                          </a:solidFill>
                        </a:rPr>
                        <a:t>Supported by a poor standard of evidence in several areas giving rise to concern about the ability of the Bidder to deliver the Contract.</a:t>
                      </a:r>
                    </a:p>
                  </a:txBody>
                  <a:tcPr>
                    <a:noFill/>
                  </a:tcPr>
                </a:tc>
                <a:extLst>
                  <a:ext uri="{0D108BD9-81ED-4DB2-BD59-A6C34878D82A}">
                    <a16:rowId xmlns:a16="http://schemas.microsoft.com/office/drawing/2014/main" val="3973166834"/>
                  </a:ext>
                </a:extLst>
              </a:tr>
              <a:tr h="370840">
                <a:tc>
                  <a:txBody>
                    <a:bodyPr/>
                    <a:lstStyle/>
                    <a:p>
                      <a:pPr algn="ctr"/>
                      <a:r>
                        <a:rPr lang="en-GB" sz="1700" b="1">
                          <a:solidFill>
                            <a:schemeClr val="bg1"/>
                          </a:solidFill>
                        </a:rPr>
                        <a:t>1</a:t>
                      </a:r>
                    </a:p>
                  </a:txBody>
                  <a:tcPr>
                    <a:solidFill>
                      <a:schemeClr val="tx2"/>
                    </a:solidFill>
                  </a:tcPr>
                </a:tc>
                <a:tc>
                  <a:txBody>
                    <a:bodyPr/>
                    <a:lstStyle/>
                    <a:p>
                      <a:r>
                        <a:rPr lang="en-GB" sz="1700" b="1">
                          <a:solidFill>
                            <a:schemeClr val="bg1"/>
                          </a:solidFill>
                        </a:rPr>
                        <a:t>Weak</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Supported by a weak standard of evidence in several areas giving rise to concern about the ability of the Bidder to deliver the Contract.</a:t>
                      </a:r>
                    </a:p>
                  </a:txBody>
                  <a:tcPr/>
                </a:tc>
                <a:extLst>
                  <a:ext uri="{0D108BD9-81ED-4DB2-BD59-A6C34878D82A}">
                    <a16:rowId xmlns:a16="http://schemas.microsoft.com/office/drawing/2014/main" val="3255162271"/>
                  </a:ext>
                </a:extLst>
              </a:tr>
              <a:tr h="370840">
                <a:tc>
                  <a:txBody>
                    <a:bodyPr/>
                    <a:lstStyle/>
                    <a:p>
                      <a:pPr algn="ctr"/>
                      <a:r>
                        <a:rPr lang="en-GB" sz="1700" b="1">
                          <a:solidFill>
                            <a:schemeClr val="bg1"/>
                          </a:solidFill>
                        </a:rPr>
                        <a:t>2</a:t>
                      </a:r>
                    </a:p>
                  </a:txBody>
                  <a:tcPr>
                    <a:solidFill>
                      <a:schemeClr val="tx2"/>
                    </a:solidFill>
                  </a:tcPr>
                </a:tc>
                <a:tc>
                  <a:txBody>
                    <a:bodyPr/>
                    <a:lstStyle/>
                    <a:p>
                      <a:r>
                        <a:rPr lang="en-GB" sz="1700" b="1">
                          <a:solidFill>
                            <a:schemeClr val="bg1"/>
                          </a:solidFill>
                        </a:rPr>
                        <a:t>Satisfactory</a:t>
                      </a:r>
                    </a:p>
                  </a:txBody>
                  <a:tcPr>
                    <a:solidFill>
                      <a:schemeClr val="tx2"/>
                    </a:solidFill>
                  </a:tcPr>
                </a:tc>
                <a:tc>
                  <a:txBody>
                    <a:bodyPr/>
                    <a:lstStyle/>
                    <a:p>
                      <a:r>
                        <a:rPr lang="en-GB" sz="1700"/>
                        <a:t>Supported by a satisfactory standard of evidence in most areas but a few areas lacking detail/evidence giving rise to some concerns about the ability of the Bidder to deliver the Contract.</a:t>
                      </a:r>
                    </a:p>
                  </a:txBody>
                  <a:tcPr/>
                </a:tc>
                <a:extLst>
                  <a:ext uri="{0D108BD9-81ED-4DB2-BD59-A6C34878D82A}">
                    <a16:rowId xmlns:a16="http://schemas.microsoft.com/office/drawing/2014/main" val="413666207"/>
                  </a:ext>
                </a:extLst>
              </a:tr>
              <a:tr h="370840">
                <a:tc>
                  <a:txBody>
                    <a:bodyPr/>
                    <a:lstStyle/>
                    <a:p>
                      <a:pPr algn="ctr"/>
                      <a:r>
                        <a:rPr lang="en-GB" sz="1700" b="1">
                          <a:solidFill>
                            <a:schemeClr val="bg1"/>
                          </a:solidFill>
                        </a:rPr>
                        <a:t>3</a:t>
                      </a:r>
                    </a:p>
                  </a:txBody>
                  <a:tcPr>
                    <a:solidFill>
                      <a:schemeClr val="tx2"/>
                    </a:solidFill>
                  </a:tcPr>
                </a:tc>
                <a:tc>
                  <a:txBody>
                    <a:bodyPr/>
                    <a:lstStyle/>
                    <a:p>
                      <a:r>
                        <a:rPr lang="en-GB" sz="1700" b="1">
                          <a:solidFill>
                            <a:schemeClr val="bg1"/>
                          </a:solidFill>
                        </a:rPr>
                        <a:t>Good</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Comprehensive and supported by good standard of evidence. Gives the Fund confidence in the ability of the Bidder to deliver the contract. Meets the Fund’s requirements.</a:t>
                      </a:r>
                    </a:p>
                  </a:txBody>
                  <a:tcPr/>
                </a:tc>
                <a:extLst>
                  <a:ext uri="{0D108BD9-81ED-4DB2-BD59-A6C34878D82A}">
                    <a16:rowId xmlns:a16="http://schemas.microsoft.com/office/drawing/2014/main" val="501803180"/>
                  </a:ext>
                </a:extLst>
              </a:tr>
              <a:tr h="370840">
                <a:tc>
                  <a:txBody>
                    <a:bodyPr/>
                    <a:lstStyle/>
                    <a:p>
                      <a:pPr algn="ctr"/>
                      <a:r>
                        <a:rPr lang="en-GB" sz="1700" b="1">
                          <a:solidFill>
                            <a:schemeClr val="bg1"/>
                          </a:solidFill>
                        </a:rPr>
                        <a:t>4</a:t>
                      </a:r>
                    </a:p>
                  </a:txBody>
                  <a:tcPr>
                    <a:solidFill>
                      <a:schemeClr val="tx2"/>
                    </a:solidFill>
                  </a:tcPr>
                </a:tc>
                <a:tc>
                  <a:txBody>
                    <a:bodyPr/>
                    <a:lstStyle/>
                    <a:p>
                      <a:r>
                        <a:rPr lang="en-GB" sz="1700" b="1">
                          <a:solidFill>
                            <a:schemeClr val="bg1"/>
                          </a:solidFill>
                        </a:rPr>
                        <a:t>Very good</a:t>
                      </a:r>
                    </a:p>
                  </a:txBody>
                  <a:tcPr>
                    <a:solidFill>
                      <a:schemeClr val="tx2"/>
                    </a:solidFill>
                  </a:tcPr>
                </a:tc>
                <a:tc>
                  <a:txBody>
                    <a:bodyPr/>
                    <a:lstStyle/>
                    <a:p>
                      <a:r>
                        <a:rPr lang="en-GB" sz="1700"/>
                        <a:t>Comprehensive and supported by a high standard of evidence. Gives the Fund a high level of confidence in the ability of the Bidder to deliver the contract.</a:t>
                      </a:r>
                    </a:p>
                  </a:txBody>
                  <a:tcPr/>
                </a:tc>
                <a:extLst>
                  <a:ext uri="{0D108BD9-81ED-4DB2-BD59-A6C34878D82A}">
                    <a16:rowId xmlns:a16="http://schemas.microsoft.com/office/drawing/2014/main" val="2585182989"/>
                  </a:ext>
                </a:extLst>
              </a:tr>
              <a:tr h="370840">
                <a:tc>
                  <a:txBody>
                    <a:bodyPr/>
                    <a:lstStyle/>
                    <a:p>
                      <a:pPr algn="ctr"/>
                      <a:r>
                        <a:rPr lang="en-GB" sz="1700" b="1">
                          <a:solidFill>
                            <a:schemeClr val="bg1"/>
                          </a:solidFill>
                        </a:rPr>
                        <a:t>5</a:t>
                      </a:r>
                    </a:p>
                  </a:txBody>
                  <a:tcPr>
                    <a:solidFill>
                      <a:schemeClr val="tx2"/>
                    </a:solidFill>
                  </a:tcPr>
                </a:tc>
                <a:tc>
                  <a:txBody>
                    <a:bodyPr/>
                    <a:lstStyle/>
                    <a:p>
                      <a:r>
                        <a:rPr lang="en-GB" sz="1700" b="1">
                          <a:solidFill>
                            <a:schemeClr val="bg1"/>
                          </a:solidFill>
                        </a:rPr>
                        <a:t>Excellent</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a:t>Very comprehensive and supported by a very high standard of evidence. Gives the Fund a very high level of confidence the ability of the Bidder to deliver the contract. May exceed the Fund’s requirements in some respects.</a:t>
                      </a:r>
                    </a:p>
                  </a:txBody>
                  <a:tcPr/>
                </a:tc>
                <a:extLst>
                  <a:ext uri="{0D108BD9-81ED-4DB2-BD59-A6C34878D82A}">
                    <a16:rowId xmlns:a16="http://schemas.microsoft.com/office/drawing/2014/main" val="3328287679"/>
                  </a:ext>
                </a:extLst>
              </a:tr>
            </a:tbl>
          </a:graphicData>
        </a:graphic>
      </p:graphicFrame>
    </p:spTree>
    <p:extLst>
      <p:ext uri="{BB962C8B-B14F-4D97-AF65-F5344CB8AC3E}">
        <p14:creationId xmlns:p14="http://schemas.microsoft.com/office/powerpoint/2010/main" val="2476388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49664" cy="729384"/>
          </a:xfrm>
        </p:spPr>
        <p:txBody>
          <a:bodyPr/>
          <a:lstStyle/>
          <a:p>
            <a:r>
              <a:rPr lang="en-GB"/>
              <a:t>Selection Process </a:t>
            </a:r>
            <a:r>
              <a:rPr lang="en-GB" b="0"/>
              <a:t>(Stage 3 to 5)</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149196" cy="4950647"/>
          </a:xfrm>
        </p:spPr>
        <p:txBody>
          <a:bodyPr/>
          <a:lstStyle/>
          <a:p>
            <a:r>
              <a:rPr lang="en-GB" sz="1700" b="1"/>
              <a:t>Stage 3 – Moderation</a:t>
            </a:r>
          </a:p>
          <a:p>
            <a:pPr marL="285750" indent="-285750">
              <a:buFont typeface="Arial" panose="020B0604020202020204" pitchFamily="34" charset="0"/>
              <a:buChar char="•"/>
            </a:pPr>
            <a:r>
              <a:rPr lang="en-GB" sz="1700"/>
              <a:t>Moderation of scores by Appraisal Panel – may result in awarding more or less than overall notional allocation, or notional allocation to a call area.</a:t>
            </a:r>
          </a:p>
          <a:p>
            <a:r>
              <a:rPr lang="en-GB" sz="1700" b="1"/>
              <a:t>Stage 4 – External consideration</a:t>
            </a:r>
          </a:p>
          <a:p>
            <a:pPr marL="285750" indent="-285750">
              <a:buFont typeface="Arial" panose="020B0604020202020204" pitchFamily="34" charset="0"/>
              <a:buChar char="•"/>
            </a:pPr>
            <a:r>
              <a:rPr lang="en-GB" sz="1700"/>
              <a:t>Consultation with West Yorkshire UKSPF Local Partnership Group on strategic fit and deliverability of proposals.</a:t>
            </a:r>
          </a:p>
          <a:p>
            <a:r>
              <a:rPr lang="en-GB" sz="1700" b="1"/>
              <a:t>Stage 5 – Combined Authority’s decision</a:t>
            </a:r>
          </a:p>
          <a:p>
            <a:pPr marL="285750" indent="-285750">
              <a:buFont typeface="Arial" panose="020B0604020202020204" pitchFamily="34" charset="0"/>
              <a:buChar char="•"/>
            </a:pPr>
            <a:r>
              <a:rPr lang="en-GB" sz="1700"/>
              <a:t>Decision and notification of outcome (including high-level feedback)</a:t>
            </a:r>
          </a:p>
          <a:p>
            <a:pPr marL="285750" indent="-285750">
              <a:buFont typeface="Arial" panose="020B0604020202020204" pitchFamily="34" charset="0"/>
              <a:buChar char="•"/>
            </a:pPr>
            <a:r>
              <a:rPr lang="en-GB" sz="1700"/>
              <a:t>Financial due diligence on successful proposals.</a:t>
            </a:r>
          </a:p>
          <a:p>
            <a:pPr marL="285750" indent="-285750">
              <a:buFont typeface="Arial" panose="020B0604020202020204" pitchFamily="34" charset="0"/>
              <a:buChar char="•"/>
            </a:pPr>
            <a:r>
              <a:rPr lang="en-GB" sz="1700"/>
              <a:t>Conditions may be set prior to issuing Funding Agreements.</a:t>
            </a:r>
          </a:p>
          <a:p>
            <a:r>
              <a:rPr lang="en-GB" sz="1700" b="1" u="sng"/>
              <a:t>No appeals process</a:t>
            </a:r>
            <a:endParaRPr lang="en-GB" sz="1700" b="1"/>
          </a:p>
        </p:txBody>
      </p:sp>
    </p:spTree>
    <p:extLst>
      <p:ext uri="{BB962C8B-B14F-4D97-AF65-F5344CB8AC3E}">
        <p14:creationId xmlns:p14="http://schemas.microsoft.com/office/powerpoint/2010/main" val="602330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7151-BA00-8508-B2E0-BA928E72E728}"/>
              </a:ext>
            </a:extLst>
          </p:cNvPr>
          <p:cNvSpPr>
            <a:spLocks noGrp="1"/>
          </p:cNvSpPr>
          <p:nvPr>
            <p:ph type="title"/>
          </p:nvPr>
        </p:nvSpPr>
        <p:spPr>
          <a:xfrm>
            <a:off x="408708" y="406422"/>
            <a:ext cx="8077745" cy="729384"/>
          </a:xfrm>
        </p:spPr>
        <p:txBody>
          <a:bodyPr/>
          <a:lstStyle/>
          <a:p>
            <a:r>
              <a:rPr lang="en-GB"/>
              <a:t>Successful Applicants</a:t>
            </a:r>
          </a:p>
        </p:txBody>
      </p:sp>
      <p:sp>
        <p:nvSpPr>
          <p:cNvPr id="3" name="Content Placeholder 2">
            <a:extLst>
              <a:ext uri="{FF2B5EF4-FFF2-40B4-BE49-F238E27FC236}">
                <a16:creationId xmlns:a16="http://schemas.microsoft.com/office/drawing/2014/main" id="{1ED2822B-BAFC-6D77-4C9C-BAD52A34C138}"/>
              </a:ext>
            </a:extLst>
          </p:cNvPr>
          <p:cNvSpPr>
            <a:spLocks noGrp="1"/>
          </p:cNvSpPr>
          <p:nvPr>
            <p:ph idx="1"/>
          </p:nvPr>
        </p:nvSpPr>
        <p:spPr>
          <a:xfrm>
            <a:off x="408708" y="1135806"/>
            <a:ext cx="8077744" cy="4950647"/>
          </a:xfrm>
        </p:spPr>
        <p:txBody>
          <a:bodyPr/>
          <a:lstStyle/>
          <a:p>
            <a:r>
              <a:rPr lang="en-GB" sz="1700"/>
              <a:t>Successful applicants will normally be expected to:</a:t>
            </a:r>
          </a:p>
          <a:p>
            <a:pPr marL="285750" indent="-285750">
              <a:buFont typeface="Arial" panose="020B0604020202020204" pitchFamily="34" charset="0"/>
              <a:buChar char="•"/>
            </a:pPr>
            <a:r>
              <a:rPr lang="en-GB" sz="1700"/>
              <a:t>Sign the Funding Agreement within 30 days of issue by the Combined Authority – draft template available </a:t>
            </a:r>
            <a:r>
              <a:rPr lang="en-GB" sz="1700">
                <a:hlinkClick r:id="rId3"/>
              </a:rPr>
              <a:t>here</a:t>
            </a:r>
            <a:r>
              <a:rPr lang="en-GB" sz="1700"/>
              <a:t>.</a:t>
            </a:r>
          </a:p>
          <a:p>
            <a:pPr marL="285750" indent="-285750">
              <a:buFont typeface="Arial" panose="020B0604020202020204" pitchFamily="34" charset="0"/>
              <a:buChar char="•"/>
            </a:pPr>
            <a:r>
              <a:rPr lang="en-GB" sz="1700"/>
              <a:t>Be ready to start delivery no later than 1</a:t>
            </a:r>
            <a:r>
              <a:rPr lang="en-GB" sz="1700" baseline="30000"/>
              <a:t>st</a:t>
            </a:r>
            <a:r>
              <a:rPr lang="en-GB" sz="1700"/>
              <a:t> April 2024, to avoid slippage.</a:t>
            </a:r>
          </a:p>
          <a:p>
            <a:pPr marL="285750" indent="-285750">
              <a:buFont typeface="Arial" panose="020B0604020202020204" pitchFamily="34" charset="0"/>
              <a:buChar char="•"/>
            </a:pPr>
            <a:r>
              <a:rPr lang="en-GB" sz="1700"/>
              <a:t>Attend a Combined Authority-led contract briefing via Teams within 30 days of the Funding Agreement being signed. </a:t>
            </a:r>
          </a:p>
          <a:p>
            <a:pPr marL="285750" indent="-285750">
              <a:buFont typeface="Arial" panose="020B0604020202020204" pitchFamily="34" charset="0"/>
              <a:buChar char="•"/>
            </a:pPr>
            <a:r>
              <a:rPr lang="en-GB" sz="1700"/>
              <a:t>Ensure there is a sound governance structure in place for monitoring performance.</a:t>
            </a:r>
          </a:p>
          <a:p>
            <a:pPr marL="285750" indent="-285750">
              <a:buFont typeface="Arial" panose="020B0604020202020204" pitchFamily="34" charset="0"/>
              <a:buChar char="•"/>
            </a:pPr>
            <a:r>
              <a:rPr lang="en-GB" sz="1700"/>
              <a:t>Provide detailed information on expenditure, outputs and outcomes, including equalities and diversity data, to the Combined Authority on a quarterly basis.</a:t>
            </a:r>
          </a:p>
          <a:p>
            <a:pPr marL="285750" indent="-285750">
              <a:buFont typeface="Arial" panose="020B0604020202020204" pitchFamily="34" charset="0"/>
              <a:buChar char="•"/>
            </a:pPr>
            <a:r>
              <a:rPr lang="en-GB" sz="1700"/>
              <a:t>Adhere to branding and communication requirements and guidelines.</a:t>
            </a:r>
          </a:p>
        </p:txBody>
      </p:sp>
    </p:spTree>
    <p:extLst>
      <p:ext uri="{BB962C8B-B14F-4D97-AF65-F5344CB8AC3E}">
        <p14:creationId xmlns:p14="http://schemas.microsoft.com/office/powerpoint/2010/main" val="1895297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8" y="406422"/>
            <a:ext cx="8067471" cy="729384"/>
          </a:xfrm>
        </p:spPr>
        <p:txBody>
          <a:bodyPr/>
          <a:lstStyle/>
          <a:p>
            <a:r>
              <a:rPr lang="en-GB"/>
              <a:t>Application Top Tips </a:t>
            </a:r>
            <a:r>
              <a:rPr lang="en-GB" b="0"/>
              <a:t>(1 of 2)</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067002" cy="4950647"/>
          </a:xfrm>
        </p:spPr>
        <p:txBody>
          <a:bodyPr/>
          <a:lstStyle/>
          <a:p>
            <a:r>
              <a:rPr lang="en-GB" sz="1700"/>
              <a:t>Application Form is trying to ascertain:</a:t>
            </a:r>
          </a:p>
          <a:p>
            <a:pPr marL="285750" indent="-285750">
              <a:buFont typeface="Arial" panose="020B0604020202020204" pitchFamily="34" charset="0"/>
              <a:buChar char="•"/>
            </a:pPr>
            <a:r>
              <a:rPr lang="en-GB" sz="1700" b="1"/>
              <a:t>Why</a:t>
            </a:r>
            <a:r>
              <a:rPr lang="en-GB" sz="1700"/>
              <a:t> – objectives, outcomes, impact</a:t>
            </a:r>
          </a:p>
          <a:p>
            <a:pPr marL="285750" indent="-285750">
              <a:buFont typeface="Arial" panose="020B0604020202020204" pitchFamily="34" charset="0"/>
              <a:buChar char="•"/>
            </a:pPr>
            <a:r>
              <a:rPr lang="en-GB" sz="1700" b="1"/>
              <a:t>What</a:t>
            </a:r>
            <a:r>
              <a:rPr lang="en-GB" sz="1700"/>
              <a:t> – activities, outputs, beneficiaries</a:t>
            </a:r>
          </a:p>
          <a:p>
            <a:pPr marL="285750" indent="-285750">
              <a:buFont typeface="Arial" panose="020B0604020202020204" pitchFamily="34" charset="0"/>
              <a:buChar char="•"/>
            </a:pPr>
            <a:r>
              <a:rPr lang="en-GB" sz="1700" b="1"/>
              <a:t>How</a:t>
            </a:r>
            <a:r>
              <a:rPr lang="en-GB" sz="1700"/>
              <a:t> – budget, resources, procurement</a:t>
            </a:r>
          </a:p>
          <a:p>
            <a:pPr marL="285750" indent="-285750">
              <a:buFont typeface="Arial" panose="020B0604020202020204" pitchFamily="34" charset="0"/>
              <a:buChar char="•"/>
            </a:pPr>
            <a:r>
              <a:rPr lang="en-GB" sz="1700" b="1"/>
              <a:t>Who</a:t>
            </a:r>
            <a:r>
              <a:rPr lang="en-GB" sz="1700"/>
              <a:t> – responsibilities, project management, governance</a:t>
            </a:r>
          </a:p>
          <a:p>
            <a:pPr marL="285750" indent="-285750">
              <a:buFont typeface="Arial" panose="020B0604020202020204" pitchFamily="34" charset="0"/>
              <a:buChar char="•"/>
            </a:pPr>
            <a:r>
              <a:rPr lang="en-GB" sz="1700" b="1"/>
              <a:t>When</a:t>
            </a:r>
            <a:r>
              <a:rPr lang="en-GB" sz="1700"/>
              <a:t> – start and end dates, milestones</a:t>
            </a:r>
          </a:p>
          <a:p>
            <a:pPr marL="285750" indent="-285750">
              <a:buFont typeface="Arial" panose="020B0604020202020204" pitchFamily="34" charset="0"/>
              <a:buChar char="•"/>
            </a:pPr>
            <a:r>
              <a:rPr lang="en-GB" sz="1700" b="1"/>
              <a:t>How much</a:t>
            </a:r>
            <a:r>
              <a:rPr lang="en-GB" sz="1700"/>
              <a:t> – what is the money being spent on</a:t>
            </a:r>
          </a:p>
        </p:txBody>
      </p:sp>
    </p:spTree>
    <p:extLst>
      <p:ext uri="{BB962C8B-B14F-4D97-AF65-F5344CB8AC3E}">
        <p14:creationId xmlns:p14="http://schemas.microsoft.com/office/powerpoint/2010/main" val="4188589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8" y="406422"/>
            <a:ext cx="8108567" cy="729384"/>
          </a:xfrm>
        </p:spPr>
        <p:txBody>
          <a:bodyPr/>
          <a:lstStyle/>
          <a:p>
            <a:r>
              <a:rPr lang="en-GB"/>
              <a:t>Application Top Tips </a:t>
            </a:r>
            <a:r>
              <a:rPr lang="en-GB" b="0"/>
              <a:t>(2 of 2)</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108098" cy="4950647"/>
          </a:xfrm>
        </p:spPr>
        <p:txBody>
          <a:bodyPr/>
          <a:lstStyle/>
          <a:p>
            <a:r>
              <a:rPr lang="en-GB" sz="1700"/>
              <a:t>Other tips:</a:t>
            </a:r>
          </a:p>
          <a:p>
            <a:pPr marL="285750" indent="-285750">
              <a:buFont typeface="Arial" panose="020B0604020202020204" pitchFamily="34" charset="0"/>
              <a:buChar char="•"/>
            </a:pPr>
            <a:r>
              <a:rPr lang="en-GB" sz="1700" b="1"/>
              <a:t>Read all available guidance.</a:t>
            </a:r>
          </a:p>
          <a:p>
            <a:pPr marL="285750" indent="-285750">
              <a:buFont typeface="Arial" panose="020B0604020202020204" pitchFamily="34" charset="0"/>
              <a:buChar char="•"/>
            </a:pPr>
            <a:r>
              <a:rPr lang="en-GB" sz="1700"/>
              <a:t>Meet all gateway criteria.</a:t>
            </a:r>
          </a:p>
          <a:p>
            <a:pPr marL="285750" indent="-285750">
              <a:buFont typeface="Arial" panose="020B0604020202020204" pitchFamily="34" charset="0"/>
              <a:buChar char="•"/>
            </a:pPr>
            <a:r>
              <a:rPr lang="en-GB" sz="1700"/>
              <a:t>Complete and submit Application Form and annexes in full.</a:t>
            </a:r>
          </a:p>
          <a:p>
            <a:pPr marL="285750" indent="-285750">
              <a:buFont typeface="Arial" panose="020B0604020202020204" pitchFamily="34" charset="0"/>
              <a:buChar char="•"/>
            </a:pPr>
            <a:r>
              <a:rPr lang="en-GB" sz="1700"/>
              <a:t>Ensure your proposal meets the specifics of the Invitation to Bid.</a:t>
            </a:r>
          </a:p>
          <a:p>
            <a:pPr marL="285750" indent="-285750">
              <a:buFont typeface="Arial" panose="020B0604020202020204" pitchFamily="34" charset="0"/>
              <a:buChar char="•"/>
            </a:pPr>
            <a:r>
              <a:rPr lang="en-GB" sz="1700"/>
              <a:t>Keep to the word limits – these have been put in place for fairness.</a:t>
            </a:r>
          </a:p>
          <a:p>
            <a:pPr marL="285750" indent="-285750">
              <a:buFont typeface="Arial" panose="020B0604020202020204" pitchFamily="34" charset="0"/>
              <a:buChar char="•"/>
            </a:pPr>
            <a:r>
              <a:rPr lang="en-GB" sz="1700" b="1"/>
              <a:t>Submit on time </a:t>
            </a:r>
            <a:r>
              <a:rPr lang="en-GB" sz="1700"/>
              <a:t>(</a:t>
            </a:r>
            <a:r>
              <a:rPr lang="en-GB" sz="1700">
                <a:solidFill>
                  <a:schemeClr val="bg1"/>
                </a:solidFill>
                <a:hlinkClick r:id="rId3"/>
              </a:rPr>
              <a:t>UKSPFwestyorkshire@westyor</a:t>
            </a:r>
            <a:r>
              <a:rPr lang="en-GB" sz="1700">
                <a:hlinkClick r:id="rId3"/>
              </a:rPr>
              <a:t>ks-ca.gov.uk</a:t>
            </a:r>
            <a:r>
              <a:rPr lang="en-GB" sz="1700"/>
              <a:t> by </a:t>
            </a:r>
            <a:r>
              <a:rPr lang="en-GB" sz="1700" b="1"/>
              <a:t>12:00 noon on Friday 5</a:t>
            </a:r>
            <a:r>
              <a:rPr lang="en-GB" sz="1700" b="1" baseline="30000"/>
              <a:t>th</a:t>
            </a:r>
            <a:r>
              <a:rPr lang="en-GB" sz="1700" b="1"/>
              <a:t> January 2024</a:t>
            </a:r>
            <a:r>
              <a:rPr lang="en-GB" sz="1700"/>
              <a:t>).</a:t>
            </a:r>
          </a:p>
          <a:p>
            <a:pPr marL="285750" indent="-285750">
              <a:buFont typeface="Arial" panose="020B0604020202020204" pitchFamily="34" charset="0"/>
              <a:buChar char="•"/>
            </a:pPr>
            <a:r>
              <a:rPr lang="en-GB" sz="1700"/>
              <a:t>Send enquires to </a:t>
            </a:r>
            <a:r>
              <a:rPr lang="en-GB" sz="1700">
                <a:hlinkClick r:id="rId4"/>
              </a:rPr>
              <a:t>UKSPFwestyorkshire@westyorks-ca.gov.uk</a:t>
            </a:r>
            <a:r>
              <a:rPr lang="en-GB" sz="1700"/>
              <a:t>.</a:t>
            </a:r>
          </a:p>
        </p:txBody>
      </p:sp>
    </p:spTree>
    <p:extLst>
      <p:ext uri="{BB962C8B-B14F-4D97-AF65-F5344CB8AC3E}">
        <p14:creationId xmlns:p14="http://schemas.microsoft.com/office/powerpoint/2010/main" val="2464955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406422"/>
            <a:ext cx="8104670" cy="729384"/>
          </a:xfrm>
        </p:spPr>
        <p:txBody>
          <a:bodyPr/>
          <a:lstStyle/>
          <a:p>
            <a:r>
              <a:rPr lang="en-GB"/>
              <a:t>Key Reference Documents</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9177" y="1135806"/>
            <a:ext cx="8104202" cy="4950647"/>
          </a:xfrm>
        </p:spPr>
        <p:txBody>
          <a:bodyPr/>
          <a:lstStyle/>
          <a:p>
            <a:pPr marL="285750" indent="-285750">
              <a:buFont typeface="Arial" panose="020B0604020202020204" pitchFamily="34" charset="0"/>
              <a:buChar char="•"/>
            </a:pPr>
            <a:r>
              <a:rPr lang="en-GB" sz="1700">
                <a:hlinkClick r:id="rId3"/>
              </a:rPr>
              <a:t>UKSPF West Yorkshire Application Form Guidance</a:t>
            </a:r>
            <a:endParaRPr lang="en-GB" sz="1700"/>
          </a:p>
          <a:p>
            <a:pPr marL="285750" indent="-285750">
              <a:buFont typeface="Arial" panose="020B0604020202020204" pitchFamily="34" charset="0"/>
              <a:buChar char="•"/>
            </a:pPr>
            <a:r>
              <a:rPr lang="en-GB" sz="1700">
                <a:hlinkClick r:id="rId4"/>
              </a:rPr>
              <a:t>UKSPF West Yorkshire Output and Outcome Definitions and Evidence Requirements</a:t>
            </a:r>
            <a:endParaRPr lang="en-GB" sz="1700"/>
          </a:p>
          <a:p>
            <a:pPr marL="285750" indent="-285750">
              <a:buFont typeface="Arial" panose="020B0604020202020204" pitchFamily="34" charset="0"/>
              <a:buChar char="•"/>
            </a:pPr>
            <a:r>
              <a:rPr lang="en-GB" sz="1700"/>
              <a:t>UKSPF West Yorkshire Selection Process and Criteria (</a:t>
            </a:r>
            <a:r>
              <a:rPr lang="en-GB" sz="1700" i="1"/>
              <a:t>Section 14 of Invitation to Bid</a:t>
            </a:r>
            <a:r>
              <a:rPr lang="en-GB" sz="1700"/>
              <a:t>)</a:t>
            </a:r>
          </a:p>
          <a:p>
            <a:pPr marL="285750" indent="-285750">
              <a:buFont typeface="Arial" panose="020B0604020202020204" pitchFamily="34" charset="0"/>
              <a:buChar char="•"/>
            </a:pPr>
            <a:r>
              <a:rPr lang="en-GB" sz="1700">
                <a:hlinkClick r:id="rId5"/>
              </a:rPr>
              <a:t>UKSPF West Yorkshire Draft Grant Agreement Template</a:t>
            </a:r>
            <a:endParaRPr lang="en-GB" sz="1700"/>
          </a:p>
          <a:p>
            <a:pPr marL="285750" indent="-285750">
              <a:buFont typeface="Arial" panose="020B0604020202020204" pitchFamily="34" charset="0"/>
              <a:buChar char="•"/>
            </a:pPr>
            <a:r>
              <a:rPr lang="en-GB" sz="1700">
                <a:hlinkClick r:id="rId6"/>
              </a:rPr>
              <a:t>UKSPF West Yorkshire Quarterly Claim Form</a:t>
            </a:r>
            <a:endParaRPr lang="en-GB" sz="1700"/>
          </a:p>
          <a:p>
            <a:pPr marL="285750" indent="-285750">
              <a:buFont typeface="Arial" panose="020B0604020202020204" pitchFamily="34" charset="0"/>
              <a:buChar char="•"/>
            </a:pPr>
            <a:r>
              <a:rPr lang="en-GB" sz="1700"/>
              <a:t>Application Submission – Document Checklist (</a:t>
            </a:r>
            <a:r>
              <a:rPr lang="en-GB" sz="1700" i="1"/>
              <a:t>Annex 1 of Invitation to Bid</a:t>
            </a:r>
            <a:r>
              <a:rPr lang="en-GB" sz="1700"/>
              <a:t>)</a:t>
            </a:r>
          </a:p>
          <a:p>
            <a:pPr marL="285750" indent="-285750">
              <a:buFont typeface="Arial" panose="020B0604020202020204" pitchFamily="34" charset="0"/>
              <a:buChar char="•"/>
            </a:pPr>
            <a:r>
              <a:rPr lang="en-GB" sz="1700">
                <a:hlinkClick r:id="rId7"/>
              </a:rPr>
              <a:t>West Yorkshire Investment Strategy</a:t>
            </a:r>
            <a:endParaRPr lang="en-GB" sz="1700"/>
          </a:p>
          <a:p>
            <a:pPr marL="285750" indent="-285750">
              <a:buFont typeface="Arial" panose="020B0604020202020204" pitchFamily="34" charset="0"/>
              <a:buChar char="•"/>
            </a:pPr>
            <a:r>
              <a:rPr lang="en-GB" sz="1700">
                <a:hlinkClick r:id="rId8"/>
              </a:rPr>
              <a:t>UK Shared Prosperity Fund: prospectus</a:t>
            </a:r>
            <a:endParaRPr lang="en-GB" sz="1700"/>
          </a:p>
        </p:txBody>
      </p:sp>
    </p:spTree>
    <p:extLst>
      <p:ext uri="{BB962C8B-B14F-4D97-AF65-F5344CB8AC3E}">
        <p14:creationId xmlns:p14="http://schemas.microsoft.com/office/powerpoint/2010/main" val="3451824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1F25-B97F-9E3D-6C1E-464DBEC6E5EF}"/>
              </a:ext>
            </a:extLst>
          </p:cNvPr>
          <p:cNvSpPr>
            <a:spLocks noGrp="1"/>
          </p:cNvSpPr>
          <p:nvPr>
            <p:ph type="title"/>
          </p:nvPr>
        </p:nvSpPr>
        <p:spPr>
          <a:xfrm>
            <a:off x="516296" y="406422"/>
            <a:ext cx="11159405" cy="478165"/>
          </a:xfrm>
        </p:spPr>
        <p:txBody>
          <a:bodyPr/>
          <a:lstStyle/>
          <a:p>
            <a:r>
              <a:rPr lang="en-GB"/>
              <a:t>Key Dates</a:t>
            </a:r>
          </a:p>
        </p:txBody>
      </p:sp>
      <p:graphicFrame>
        <p:nvGraphicFramePr>
          <p:cNvPr id="5" name="Table Placeholder 4">
            <a:extLst>
              <a:ext uri="{FF2B5EF4-FFF2-40B4-BE49-F238E27FC236}">
                <a16:creationId xmlns:a16="http://schemas.microsoft.com/office/drawing/2014/main" id="{66CB9CAC-CB28-1393-33B0-FF610A2413CA}"/>
              </a:ext>
            </a:extLst>
          </p:cNvPr>
          <p:cNvGraphicFramePr>
            <a:graphicFrameLocks noGrp="1"/>
          </p:cNvGraphicFramePr>
          <p:nvPr>
            <p:ph type="tbl" sz="quarter" idx="12"/>
            <p:extLst>
              <p:ext uri="{D42A27DB-BD31-4B8C-83A1-F6EECF244321}">
                <p14:modId xmlns:p14="http://schemas.microsoft.com/office/powerpoint/2010/main" val="1191264939"/>
              </p:ext>
            </p:extLst>
          </p:nvPr>
        </p:nvGraphicFramePr>
        <p:xfrm>
          <a:off x="516295" y="1415836"/>
          <a:ext cx="9831816" cy="4284000"/>
        </p:xfrm>
        <a:graphic>
          <a:graphicData uri="http://schemas.openxmlformats.org/drawingml/2006/table">
            <a:tbl>
              <a:tblPr bandRow="1" bandCol="1">
                <a:tableStyleId>{69012ECD-51FC-41F1-AA8D-1B2483CD663E}</a:tableStyleId>
              </a:tblPr>
              <a:tblGrid>
                <a:gridCol w="4915908">
                  <a:extLst>
                    <a:ext uri="{9D8B030D-6E8A-4147-A177-3AD203B41FA5}">
                      <a16:colId xmlns:a16="http://schemas.microsoft.com/office/drawing/2014/main" val="2352200303"/>
                    </a:ext>
                  </a:extLst>
                </a:gridCol>
                <a:gridCol w="4915908">
                  <a:extLst>
                    <a:ext uri="{9D8B030D-6E8A-4147-A177-3AD203B41FA5}">
                      <a16:colId xmlns:a16="http://schemas.microsoft.com/office/drawing/2014/main" val="1658680036"/>
                    </a:ext>
                  </a:extLst>
                </a:gridCol>
              </a:tblGrid>
              <a:tr h="612000">
                <a:tc>
                  <a:txBody>
                    <a:bodyPr/>
                    <a:lstStyle/>
                    <a:p>
                      <a:r>
                        <a:rPr lang="en-GB" sz="1700" b="0">
                          <a:solidFill>
                            <a:schemeClr val="bg1"/>
                          </a:solidFill>
                        </a:rPr>
                        <a:t>Invitation to Bid launched: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a:t>26</a:t>
                      </a:r>
                      <a:r>
                        <a:rPr lang="en-GB" sz="1700" b="0" baseline="30000"/>
                        <a:t>th</a:t>
                      </a:r>
                      <a:r>
                        <a:rPr lang="en-GB" sz="1700" b="0"/>
                        <a:t> October 2023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22800355"/>
                  </a:ext>
                </a:extLst>
              </a:tr>
              <a:tr h="612000">
                <a:tc>
                  <a:txBody>
                    <a:bodyPr/>
                    <a:lstStyle/>
                    <a:p>
                      <a:r>
                        <a:rPr lang="en-GB" sz="1700" b="0">
                          <a:solidFill>
                            <a:schemeClr val="bg1"/>
                          </a:solidFill>
                        </a:rPr>
                        <a:t>Stakeholder ‘bidding’ briefing: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a:t>8</a:t>
                      </a:r>
                      <a:r>
                        <a:rPr lang="en-GB" sz="1700" b="0" baseline="30000"/>
                        <a:t>th</a:t>
                      </a:r>
                      <a:r>
                        <a:rPr lang="en-GB" sz="1700" b="0"/>
                        <a:t> November 2023 (14:30 – 16:30)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89750771"/>
                  </a:ext>
                </a:extLst>
              </a:tr>
              <a:tr h="612000">
                <a:tc>
                  <a:txBody>
                    <a:bodyPr/>
                    <a:lstStyle/>
                    <a:p>
                      <a:r>
                        <a:rPr lang="en-GB" sz="1700" b="1">
                          <a:solidFill>
                            <a:schemeClr val="tx1"/>
                          </a:solidFill>
                        </a:rPr>
                        <a:t>Closing date for applications: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700" b="1"/>
                        <a:t>5</a:t>
                      </a:r>
                      <a:r>
                        <a:rPr lang="en-GB" sz="1700" b="1" baseline="30000"/>
                        <a:t>th</a:t>
                      </a:r>
                      <a:r>
                        <a:rPr lang="en-GB" sz="1700" b="1"/>
                        <a:t> January 2024 (12:00 noon)</a:t>
                      </a:r>
                    </a:p>
                  </a:txBody>
                  <a:tcPr>
                    <a:lnL w="12700" cap="flat" cmpd="sng" algn="ctr">
                      <a:solidFill>
                        <a:schemeClr val="tx1"/>
                      </a:solidFill>
                      <a:prstDash val="solid"/>
                      <a:round/>
                      <a:headEnd type="none" w="med" len="med"/>
                      <a:tailEnd type="none" w="med" len="med"/>
                    </a:lnL>
                    <a:solidFill>
                      <a:schemeClr val="bg1">
                        <a:lumMod val="75000"/>
                      </a:schemeClr>
                    </a:solidFill>
                  </a:tcPr>
                </a:tc>
                <a:extLst>
                  <a:ext uri="{0D108BD9-81ED-4DB2-BD59-A6C34878D82A}">
                    <a16:rowId xmlns:a16="http://schemas.microsoft.com/office/drawing/2014/main" val="2065536059"/>
                  </a:ext>
                </a:extLst>
              </a:tr>
              <a:tr h="612000">
                <a:tc>
                  <a:txBody>
                    <a:bodyPr/>
                    <a:lstStyle/>
                    <a:p>
                      <a:r>
                        <a:rPr lang="en-GB" sz="1700" b="0">
                          <a:solidFill>
                            <a:schemeClr val="bg1"/>
                          </a:solidFill>
                        </a:rPr>
                        <a:t>Bids appraised: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a:t>Mid-January to mid-February 2024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80223112"/>
                  </a:ext>
                </a:extLst>
              </a:tr>
              <a:tr h="612000">
                <a:tc>
                  <a:txBody>
                    <a:bodyPr/>
                    <a:lstStyle/>
                    <a:p>
                      <a:r>
                        <a:rPr lang="en-GB" sz="1700" b="0">
                          <a:solidFill>
                            <a:schemeClr val="bg1"/>
                          </a:solidFill>
                        </a:rPr>
                        <a:t>Outcome of appraisal and contracting: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a:t>By end of February 2024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59719284"/>
                  </a:ext>
                </a:extLst>
              </a:tr>
              <a:tr h="612000">
                <a:tc>
                  <a:txBody>
                    <a:bodyPr/>
                    <a:lstStyle/>
                    <a:p>
                      <a:r>
                        <a:rPr lang="en-GB" sz="1700" b="0">
                          <a:solidFill>
                            <a:schemeClr val="bg1"/>
                          </a:solidFill>
                        </a:rPr>
                        <a:t>Delivery commences: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a:t>April 2024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4621753"/>
                  </a:ext>
                </a:extLst>
              </a:tr>
              <a:tr h="612000">
                <a:tc>
                  <a:txBody>
                    <a:bodyPr/>
                    <a:lstStyle/>
                    <a:p>
                      <a:r>
                        <a:rPr lang="en-GB" sz="1700" b="0">
                          <a:solidFill>
                            <a:schemeClr val="bg1"/>
                          </a:solidFill>
                        </a:rPr>
                        <a:t>Delivery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a:t>31</a:t>
                      </a:r>
                      <a:r>
                        <a:rPr lang="en-GB" sz="1700" b="0" baseline="30000"/>
                        <a:t>st</a:t>
                      </a:r>
                      <a:r>
                        <a:rPr lang="en-GB" sz="1700" b="0"/>
                        <a:t> March 2025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87943818"/>
                  </a:ext>
                </a:extLst>
              </a:tr>
            </a:tbl>
          </a:graphicData>
        </a:graphic>
      </p:graphicFrame>
    </p:spTree>
    <p:extLst>
      <p:ext uri="{BB962C8B-B14F-4D97-AF65-F5344CB8AC3E}">
        <p14:creationId xmlns:p14="http://schemas.microsoft.com/office/powerpoint/2010/main" val="24735779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4239-0DD5-4BB8-1972-7E6B736FE54F}"/>
              </a:ext>
            </a:extLst>
          </p:cNvPr>
          <p:cNvSpPr>
            <a:spLocks noGrp="1"/>
          </p:cNvSpPr>
          <p:nvPr>
            <p:ph type="ctrTitle"/>
          </p:nvPr>
        </p:nvSpPr>
        <p:spPr>
          <a:xfrm>
            <a:off x="852523" y="1609437"/>
            <a:ext cx="5686823" cy="2157413"/>
          </a:xfrm>
        </p:spPr>
        <p:txBody>
          <a:bodyPr>
            <a:normAutofit/>
          </a:bodyPr>
          <a:lstStyle/>
          <a:p>
            <a:r>
              <a:rPr lang="en-GB" sz="7200"/>
              <a:t>Any questions?</a:t>
            </a:r>
          </a:p>
        </p:txBody>
      </p:sp>
      <p:sp>
        <p:nvSpPr>
          <p:cNvPr id="6" name="Slide Number Placeholder 5">
            <a:extLst>
              <a:ext uri="{FF2B5EF4-FFF2-40B4-BE49-F238E27FC236}">
                <a16:creationId xmlns:a16="http://schemas.microsoft.com/office/drawing/2014/main" id="{BC35C5B7-48A9-6932-1700-78B15523FAAF}"/>
              </a:ext>
            </a:extLst>
          </p:cNvPr>
          <p:cNvSpPr>
            <a:spLocks noGrp="1"/>
          </p:cNvSpPr>
          <p:nvPr>
            <p:ph type="sldNum" sz="quarter" idx="4"/>
          </p:nvPr>
        </p:nvSpPr>
        <p:spPr/>
        <p:txBody>
          <a:bodyPr/>
          <a:lstStyle/>
          <a:p>
            <a:fld id="{E514FAAA-335B-684E-B15F-73083B824718}" type="slidenum">
              <a:rPr lang="en-GB" smtClean="0"/>
              <a:pPr/>
              <a:t>69</a:t>
            </a:fld>
            <a:endParaRPr lang="en-GB"/>
          </a:p>
        </p:txBody>
      </p:sp>
    </p:spTree>
    <p:extLst>
      <p:ext uri="{BB962C8B-B14F-4D97-AF65-F5344CB8AC3E}">
        <p14:creationId xmlns:p14="http://schemas.microsoft.com/office/powerpoint/2010/main" val="391614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8" y="406422"/>
            <a:ext cx="8188639" cy="729384"/>
          </a:xfrm>
        </p:spPr>
        <p:txBody>
          <a:bodyPr/>
          <a:lstStyle/>
          <a:p>
            <a:r>
              <a:rPr lang="en-GB"/>
              <a:t>Role of Lead Local Authority</a:t>
            </a:r>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408708" y="1135806"/>
            <a:ext cx="8188638" cy="4950647"/>
          </a:xfrm>
        </p:spPr>
        <p:txBody>
          <a:bodyPr/>
          <a:lstStyle/>
          <a:p>
            <a:pPr marL="285750" indent="-285750">
              <a:buFont typeface="Arial" panose="020B0604020202020204" pitchFamily="34" charset="0"/>
              <a:buChar char="•"/>
            </a:pPr>
            <a:r>
              <a:rPr lang="en-GB" sz="1700"/>
              <a:t>West Yorkshire Combined Authority (WYCA) designated ‘lead local authority’ – administers programme in West Yorkshire.</a:t>
            </a:r>
          </a:p>
          <a:p>
            <a:pPr marL="285750" indent="-285750">
              <a:buFont typeface="Arial" panose="020B0604020202020204" pitchFamily="34" charset="0"/>
              <a:buChar char="•"/>
            </a:pPr>
            <a:r>
              <a:rPr lang="en-GB" sz="1700"/>
              <a:t>Responsibilities:</a:t>
            </a:r>
          </a:p>
          <a:p>
            <a:pPr marL="742950" lvl="1" indent="-285750">
              <a:buFont typeface="Arial" panose="020B0604020202020204" pitchFamily="34" charset="0"/>
              <a:buChar char="•"/>
            </a:pPr>
            <a:r>
              <a:rPr lang="en-GB" sz="1700"/>
              <a:t>submitting Local Investment Plan (LIP),</a:t>
            </a:r>
          </a:p>
          <a:p>
            <a:pPr marL="742950" lvl="1" indent="-285750">
              <a:buFont typeface="Arial" panose="020B0604020202020204" pitchFamily="34" charset="0"/>
              <a:buChar char="•"/>
            </a:pPr>
            <a:r>
              <a:rPr lang="en-GB" sz="1700"/>
              <a:t>issuing invitations to bid,</a:t>
            </a:r>
          </a:p>
          <a:p>
            <a:pPr marL="742950" lvl="1" indent="-285750">
              <a:buFont typeface="Arial" panose="020B0604020202020204" pitchFamily="34" charset="0"/>
              <a:buChar char="•"/>
            </a:pPr>
            <a:r>
              <a:rPr lang="en-GB" sz="1700"/>
              <a:t>receiving, assessing, and approving bids,</a:t>
            </a:r>
          </a:p>
          <a:p>
            <a:pPr marL="742950" lvl="1" indent="-285750">
              <a:buFont typeface="Arial" panose="020B0604020202020204" pitchFamily="34" charset="0"/>
              <a:buChar char="•"/>
            </a:pPr>
            <a:r>
              <a:rPr lang="en-GB" sz="1700"/>
              <a:t>entering into funding agreements with successful bidders, </a:t>
            </a:r>
          </a:p>
          <a:p>
            <a:pPr marL="742950" lvl="1" indent="-285750">
              <a:buFont typeface="Arial" panose="020B0604020202020204" pitchFamily="34" charset="0"/>
              <a:buChar char="•"/>
            </a:pPr>
            <a:r>
              <a:rPr lang="en-GB" sz="1700"/>
              <a:t>undertaking monitoring, assurance and evaluation activity, and</a:t>
            </a:r>
          </a:p>
          <a:p>
            <a:pPr marL="742950" lvl="1" indent="-285750">
              <a:buFont typeface="Arial" panose="020B0604020202020204" pitchFamily="34" charset="0"/>
              <a:buChar char="•"/>
            </a:pPr>
            <a:r>
              <a:rPr lang="en-GB" sz="1700"/>
              <a:t>processing payments to projects</a:t>
            </a:r>
          </a:p>
          <a:p>
            <a:r>
              <a:rPr lang="en-GB" sz="1700" b="1"/>
              <a:t>Local Investment Plan (LIP)</a:t>
            </a:r>
          </a:p>
          <a:p>
            <a:pPr marL="285750" indent="-285750">
              <a:buFont typeface="Arial" panose="020B0604020202020204" pitchFamily="34" charset="0"/>
              <a:buChar char="•"/>
            </a:pPr>
            <a:r>
              <a:rPr lang="en-GB" sz="1700"/>
              <a:t>LIP set out how West Yorkshire’s UKSPF allocation would be used and what it would achieve – available </a:t>
            </a:r>
            <a:r>
              <a:rPr lang="en-GB" sz="1700">
                <a:hlinkClick r:id="rId3"/>
              </a:rPr>
              <a:t>here</a:t>
            </a:r>
            <a:r>
              <a:rPr lang="en-GB" sz="1700"/>
              <a:t>.</a:t>
            </a:r>
          </a:p>
          <a:p>
            <a:pPr marL="285750" indent="-285750">
              <a:buFont typeface="Arial" panose="020B0604020202020204" pitchFamily="34" charset="0"/>
              <a:buChar char="•"/>
            </a:pPr>
            <a:r>
              <a:rPr lang="en-GB" sz="1700"/>
              <a:t>Proposals must align with and deliver activity, outputs, and outcomes that support the LIP.</a:t>
            </a:r>
          </a:p>
          <a:p>
            <a:pPr marL="742950" lvl="1" indent="-285750">
              <a:buFont typeface="Arial" panose="020B0604020202020204" pitchFamily="34" charset="0"/>
              <a:buChar char="•"/>
            </a:pPr>
            <a:endParaRPr lang="en-GB" sz="1800"/>
          </a:p>
        </p:txBody>
      </p:sp>
    </p:spTree>
    <p:extLst>
      <p:ext uri="{BB962C8B-B14F-4D97-AF65-F5344CB8AC3E}">
        <p14:creationId xmlns:p14="http://schemas.microsoft.com/office/powerpoint/2010/main" val="442719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D9989D-1F88-34F8-CB1C-F55F07319038}"/>
              </a:ext>
            </a:extLst>
          </p:cNvPr>
          <p:cNvSpPr>
            <a:spLocks noGrp="1"/>
          </p:cNvSpPr>
          <p:nvPr>
            <p:ph type="title"/>
          </p:nvPr>
        </p:nvSpPr>
        <p:spPr>
          <a:xfrm>
            <a:off x="408709" y="221486"/>
            <a:ext cx="8104670" cy="729384"/>
          </a:xfrm>
        </p:spPr>
        <p:txBody>
          <a:bodyPr/>
          <a:lstStyle/>
          <a:p>
            <a:r>
              <a:rPr lang="en-GB"/>
              <a:t>Key Contacts</a:t>
            </a:r>
            <a:endParaRPr lang="en-US"/>
          </a:p>
        </p:txBody>
      </p:sp>
      <p:sp>
        <p:nvSpPr>
          <p:cNvPr id="8" name="Content Placeholder 7">
            <a:extLst>
              <a:ext uri="{FF2B5EF4-FFF2-40B4-BE49-F238E27FC236}">
                <a16:creationId xmlns:a16="http://schemas.microsoft.com/office/drawing/2014/main" id="{2D331C20-9EC7-D1B7-8888-966137E7D3F4}"/>
              </a:ext>
            </a:extLst>
          </p:cNvPr>
          <p:cNvSpPr>
            <a:spLocks noGrp="1"/>
          </p:cNvSpPr>
          <p:nvPr>
            <p:ph idx="1"/>
          </p:nvPr>
        </p:nvSpPr>
        <p:spPr>
          <a:xfrm>
            <a:off x="398435" y="776209"/>
            <a:ext cx="8104202" cy="5830073"/>
          </a:xfrm>
        </p:spPr>
        <p:txBody>
          <a:bodyPr vert="horz" lIns="0" tIns="0" rIns="0" bIns="0" rtlCol="0" anchor="t">
            <a:noAutofit/>
          </a:bodyPr>
          <a:lstStyle/>
          <a:p>
            <a:r>
              <a:rPr lang="en-GB" sz="1800" b="1">
                <a:cs typeface="Arial"/>
              </a:rPr>
              <a:t>Funding Strategy </a:t>
            </a:r>
            <a:r>
              <a:rPr lang="en-GB" sz="1800" i="1">
                <a:cs typeface="Arial"/>
              </a:rPr>
              <a:t>(UKSPF central team)</a:t>
            </a:r>
            <a:endParaRPr lang="en-GB" sz="1800" b="1" i="1">
              <a:cs typeface="Arial"/>
            </a:endParaRPr>
          </a:p>
          <a:p>
            <a:pPr marL="285750" indent="-285750">
              <a:buChar char="•"/>
            </a:pPr>
            <a:r>
              <a:rPr lang="en-GB" sz="1800">
                <a:solidFill>
                  <a:srgbClr val="000000"/>
                </a:solidFill>
                <a:cs typeface="Arial"/>
              </a:rPr>
              <a:t>Programme inbox for </a:t>
            </a:r>
            <a:r>
              <a:rPr lang="en-GB" sz="1800" b="1">
                <a:solidFill>
                  <a:srgbClr val="000000"/>
                </a:solidFill>
                <a:cs typeface="Arial"/>
              </a:rPr>
              <a:t>general enquiries</a:t>
            </a:r>
            <a:r>
              <a:rPr lang="en-GB" sz="1800">
                <a:solidFill>
                  <a:srgbClr val="000000"/>
                </a:solidFill>
                <a:cs typeface="Arial"/>
              </a:rPr>
              <a:t>: </a:t>
            </a:r>
            <a:r>
              <a:rPr lang="en-GB" sz="1800" u="sng">
                <a:solidFill>
                  <a:srgbClr val="00847E"/>
                </a:solidFill>
                <a:cs typeface="Arial"/>
                <a:hlinkClick r:id="rId2"/>
              </a:rPr>
              <a:t>UKSPFwestyorkshire</a:t>
            </a:r>
            <a:r>
              <a:rPr lang="en-GB" sz="1800" u="sng">
                <a:solidFill>
                  <a:srgbClr val="00847E"/>
                </a:solidFill>
                <a:cs typeface="Arial"/>
                <a:hlinkClick r:id="rId2">
                  <a:extLst>
                    <a:ext uri="{A12FA001-AC4F-418D-AE19-62706E023703}">
                      <ahyp:hlinkClr xmlns:ahyp="http://schemas.microsoft.com/office/drawing/2018/hyperlinkcolor" val="tx"/>
                    </a:ext>
                  </a:extLst>
                </a:hlinkClick>
              </a:rPr>
              <a:t>@westyorks-ca.gov.uk</a:t>
            </a:r>
            <a:endParaRPr lang="en-GB" sz="1800" u="sng">
              <a:solidFill>
                <a:srgbClr val="00847E"/>
              </a:solidFill>
              <a:cs typeface="Arial"/>
            </a:endParaRPr>
          </a:p>
          <a:p>
            <a:pPr marL="285750" indent="-285750">
              <a:buChar char="•"/>
            </a:pPr>
            <a:endParaRPr lang="en-GB" sz="1800">
              <a:solidFill>
                <a:srgbClr val="000000"/>
              </a:solidFill>
              <a:cs typeface="Arial"/>
            </a:endParaRPr>
          </a:p>
          <a:p>
            <a:endParaRPr lang="en-GB" sz="1800">
              <a:solidFill>
                <a:srgbClr val="000000"/>
              </a:solidFill>
              <a:highlight>
                <a:srgbClr val="FFFF00"/>
              </a:highlight>
              <a:cs typeface="Arial"/>
            </a:endParaRPr>
          </a:p>
          <a:p>
            <a:pPr marL="285750" indent="-285750">
              <a:buChar char="•"/>
            </a:pPr>
            <a:endParaRPr lang="en-GB" sz="1800">
              <a:solidFill>
                <a:srgbClr val="FF0000"/>
              </a:solidFill>
              <a:cs typeface="Arial"/>
            </a:endParaRPr>
          </a:p>
          <a:p>
            <a:endParaRPr lang="en-GB" sz="1800" b="1">
              <a:cs typeface="Arial"/>
            </a:endParaRPr>
          </a:p>
          <a:p>
            <a:endParaRPr lang="en-GB" sz="1800">
              <a:cs typeface="Arial"/>
            </a:endParaRPr>
          </a:p>
          <a:p>
            <a:endParaRPr lang="en-GB" sz="1800">
              <a:cs typeface="Arial"/>
            </a:endParaRPr>
          </a:p>
          <a:p>
            <a:endParaRPr lang="en-GB" sz="1800">
              <a:cs typeface="Arial"/>
            </a:endParaRPr>
          </a:p>
        </p:txBody>
      </p:sp>
    </p:spTree>
    <p:extLst>
      <p:ext uri="{BB962C8B-B14F-4D97-AF65-F5344CB8AC3E}">
        <p14:creationId xmlns:p14="http://schemas.microsoft.com/office/powerpoint/2010/main" val="14201296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F053-1F66-9643-6164-FCC5C08E1DE6}"/>
              </a:ext>
            </a:extLst>
          </p:cNvPr>
          <p:cNvSpPr>
            <a:spLocks noGrp="1"/>
          </p:cNvSpPr>
          <p:nvPr>
            <p:ph type="ctrTitle"/>
          </p:nvPr>
        </p:nvSpPr>
        <p:spPr>
          <a:xfrm>
            <a:off x="409177" y="2586598"/>
            <a:ext cx="5686823" cy="2157413"/>
          </a:xfrm>
        </p:spPr>
        <p:txBody>
          <a:bodyPr/>
          <a:lstStyle/>
          <a:p>
            <a:r>
              <a:rPr lang="en-GB"/>
              <a:t>Thank you</a:t>
            </a:r>
          </a:p>
        </p:txBody>
      </p:sp>
    </p:spTree>
    <p:extLst>
      <p:ext uri="{BB962C8B-B14F-4D97-AF65-F5344CB8AC3E}">
        <p14:creationId xmlns:p14="http://schemas.microsoft.com/office/powerpoint/2010/main" val="119083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9B3379-8529-701D-930F-3D027869A31E}"/>
              </a:ext>
            </a:extLst>
          </p:cNvPr>
          <p:cNvSpPr>
            <a:spLocks noGrp="1"/>
          </p:cNvSpPr>
          <p:nvPr>
            <p:ph type="title"/>
          </p:nvPr>
        </p:nvSpPr>
        <p:spPr>
          <a:xfrm>
            <a:off x="408709" y="521789"/>
            <a:ext cx="4962922" cy="729384"/>
          </a:xfrm>
        </p:spPr>
        <p:txBody>
          <a:bodyPr/>
          <a:lstStyle/>
          <a:p>
            <a:r>
              <a:rPr lang="en-GB"/>
              <a:t>Update and Key Milestones</a:t>
            </a:r>
          </a:p>
        </p:txBody>
      </p:sp>
      <p:sp>
        <p:nvSpPr>
          <p:cNvPr id="6" name="Content Placeholder 5">
            <a:extLst>
              <a:ext uri="{FF2B5EF4-FFF2-40B4-BE49-F238E27FC236}">
                <a16:creationId xmlns:a16="http://schemas.microsoft.com/office/drawing/2014/main" id="{38039F35-3797-632A-73B0-CFED8C076D7B}"/>
              </a:ext>
            </a:extLst>
          </p:cNvPr>
          <p:cNvSpPr>
            <a:spLocks noGrp="1"/>
          </p:cNvSpPr>
          <p:nvPr>
            <p:ph idx="1"/>
          </p:nvPr>
        </p:nvSpPr>
        <p:spPr>
          <a:xfrm>
            <a:off x="408709" y="1134440"/>
            <a:ext cx="8443461" cy="4999404"/>
          </a:xfrm>
        </p:spPr>
        <p:txBody>
          <a:bodyPr vert="horz" lIns="0" tIns="0" rIns="0" bIns="0" rtlCol="0" anchor="t">
            <a:noAutofit/>
          </a:bodyPr>
          <a:lstStyle/>
          <a:p>
            <a:pPr marL="285750" indent="-285750">
              <a:buFont typeface="Arial" panose="020B0604020202020204" pitchFamily="34" charset="0"/>
              <a:buChar char="•"/>
            </a:pPr>
            <a:r>
              <a:rPr lang="en-GB"/>
              <a:t>Strong Governance – West Yorkshire Local Partnership Group – supported by MP Engagement Group – meets regularly to provide the advice to the Combined Authority.</a:t>
            </a:r>
            <a:endParaRPr lang="en-GB">
              <a:cs typeface="Arial"/>
            </a:endParaRPr>
          </a:p>
          <a:p>
            <a:pPr marL="285750" indent="-285750">
              <a:buFont typeface="Arial" panose="020B0604020202020204" pitchFamily="34" charset="0"/>
              <a:buChar char="•"/>
            </a:pPr>
            <a:r>
              <a:rPr lang="en-GB"/>
              <a:t>Core UKSPF Local Investment Plan Approval - December 2022</a:t>
            </a:r>
            <a:endParaRPr lang="en-GB">
              <a:cs typeface="Arial"/>
            </a:endParaRPr>
          </a:p>
          <a:p>
            <a:pPr marL="285750" indent="-285750">
              <a:buFont typeface="Arial" panose="020B0604020202020204" pitchFamily="34" charset="0"/>
              <a:buChar char="•"/>
            </a:pPr>
            <a:r>
              <a:rPr lang="en-GB"/>
              <a:t>Rural England Prosperity Fund (The Rural Fund) – Addendum Investment Plan submitted November 2022 – approved and launched in April 2023.</a:t>
            </a:r>
            <a:endParaRPr lang="en-GB">
              <a:cs typeface="Arial"/>
            </a:endParaRPr>
          </a:p>
          <a:p>
            <a:pPr marL="285750" indent="-285750">
              <a:buFont typeface="Arial" panose="020B0604020202020204" pitchFamily="34" charset="0"/>
              <a:buChar char="•"/>
            </a:pPr>
            <a:r>
              <a:rPr lang="en-GB">
                <a:cs typeface="Arial"/>
              </a:rPr>
              <a:t>Number of 'core' projects now delivering </a:t>
            </a:r>
            <a:r>
              <a:rPr lang="en-GB" i="1">
                <a:cs typeface="Arial"/>
              </a:rPr>
              <a:t>(as per previous slide):</a:t>
            </a:r>
            <a:endParaRPr lang="en-GB">
              <a:cs typeface="Arial"/>
            </a:endParaRPr>
          </a:p>
          <a:p>
            <a:pPr marL="742950" lvl="1" indent="-285750">
              <a:buFont typeface="Arial" panose="020B0604020202020204" pitchFamily="34" charset="0"/>
              <a:buChar char="•"/>
            </a:pPr>
            <a:r>
              <a:rPr lang="en-GB">
                <a:cs typeface="Arial"/>
              </a:rPr>
              <a:t>%</a:t>
            </a:r>
            <a:r>
              <a:rPr lang="en-GB"/>
              <a:t> Contracted/Committed: 84.7%</a:t>
            </a:r>
            <a:endParaRPr lang="en-GB">
              <a:cs typeface="Arial"/>
            </a:endParaRPr>
          </a:p>
          <a:p>
            <a:pPr marL="742950" lvl="1" indent="-285750">
              <a:buFont typeface="Arial" panose="020B0604020202020204" pitchFamily="34" charset="0"/>
              <a:buChar char="•"/>
            </a:pPr>
            <a:r>
              <a:rPr lang="en-GB"/>
              <a:t>% of Total Allocation Spent: 9.1% </a:t>
            </a:r>
            <a:r>
              <a:rPr lang="en-GB" i="1"/>
              <a:t>(up to 31</a:t>
            </a:r>
            <a:r>
              <a:rPr lang="en-GB" i="1" baseline="30000"/>
              <a:t>st</a:t>
            </a:r>
            <a:r>
              <a:rPr lang="en-GB" i="1"/>
              <a:t> August 2023)</a:t>
            </a:r>
            <a:endParaRPr lang="en-GB" i="1">
              <a:cs typeface="Arial"/>
            </a:endParaRPr>
          </a:p>
          <a:p>
            <a:pPr marL="285750" indent="-285750">
              <a:buFont typeface="Arial" panose="020B0604020202020204" pitchFamily="34" charset="0"/>
              <a:buChar char="•"/>
            </a:pPr>
            <a:r>
              <a:rPr lang="en-GB"/>
              <a:t>Government approved roll over of unspent funding Year 1 into Year 2 (July 2023).</a:t>
            </a:r>
            <a:endParaRPr lang="en-GB">
              <a:cs typeface="Arial" panose="020B0604020202020204"/>
            </a:endParaRPr>
          </a:p>
          <a:p>
            <a:pPr marL="285750" indent="-285750">
              <a:buFont typeface="Arial" panose="020B0604020202020204" pitchFamily="34" charset="0"/>
              <a:buChar char="•"/>
            </a:pPr>
            <a:r>
              <a:rPr lang="en-GB">
                <a:cs typeface="Arial" panose="020B0604020202020204"/>
              </a:rPr>
              <a:t>Pillar 2 Invitation to Bid launched April 2023 – eight projects now selected and in delivery.</a:t>
            </a:r>
            <a:endParaRPr lang="en-GB"/>
          </a:p>
          <a:p>
            <a:pPr marL="285750" indent="-285750">
              <a:buFont typeface="Arial" panose="020B0604020202020204" pitchFamily="34" charset="0"/>
              <a:buChar char="•"/>
            </a:pPr>
            <a:r>
              <a:rPr lang="en-GB">
                <a:cs typeface="Arial"/>
              </a:rPr>
              <a:t>Significant progress made in implementing the Multiply Programme. </a:t>
            </a:r>
          </a:p>
          <a:p>
            <a:pPr marL="285750" indent="-285750">
              <a:buFont typeface="Arial" panose="020B0604020202020204" pitchFamily="34" charset="0"/>
              <a:buChar char="•"/>
            </a:pPr>
            <a:r>
              <a:rPr lang="en-GB" b="1"/>
              <a:t>Pillar 3 Invitation to Bid launched October 2023 - £10m across 3 call areas – closes 5</a:t>
            </a:r>
            <a:r>
              <a:rPr lang="en-GB" b="1" baseline="30000"/>
              <a:t>th</a:t>
            </a:r>
            <a:r>
              <a:rPr lang="en-GB" b="1"/>
              <a:t> January 2024 - </a:t>
            </a:r>
            <a:r>
              <a:rPr lang="en-GB" sz="1700" b="1"/>
              <a:t>the reason we are here today!</a:t>
            </a:r>
            <a:endParaRPr lang="en-GB" sz="1700" b="1">
              <a:cs typeface="Arial" panose="020B0604020202020204"/>
            </a:endParaRPr>
          </a:p>
          <a:p>
            <a:endParaRPr lang="en-GB"/>
          </a:p>
        </p:txBody>
      </p:sp>
    </p:spTree>
    <p:extLst>
      <p:ext uri="{BB962C8B-B14F-4D97-AF65-F5344CB8AC3E}">
        <p14:creationId xmlns:p14="http://schemas.microsoft.com/office/powerpoint/2010/main" val="388301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9B1AF6-DAC1-293A-4308-5D6D91336CB7}"/>
              </a:ext>
            </a:extLst>
          </p:cNvPr>
          <p:cNvSpPr>
            <a:spLocks noGrp="1"/>
          </p:cNvSpPr>
          <p:nvPr>
            <p:ph type="title"/>
          </p:nvPr>
        </p:nvSpPr>
        <p:spPr>
          <a:xfrm>
            <a:off x="409177" y="406422"/>
            <a:ext cx="11349685" cy="973199"/>
          </a:xfrm>
        </p:spPr>
        <p:txBody>
          <a:bodyPr/>
          <a:lstStyle/>
          <a:p>
            <a:r>
              <a:rPr lang="en-GB"/>
              <a:t>Summary of Projects</a:t>
            </a:r>
          </a:p>
        </p:txBody>
      </p:sp>
      <p:graphicFrame>
        <p:nvGraphicFramePr>
          <p:cNvPr id="8" name="Table Placeholder 7">
            <a:extLst>
              <a:ext uri="{FF2B5EF4-FFF2-40B4-BE49-F238E27FC236}">
                <a16:creationId xmlns:a16="http://schemas.microsoft.com/office/drawing/2014/main" id="{882E88B6-9124-9917-C31A-06DB1F4DC8BE}"/>
              </a:ext>
            </a:extLst>
          </p:cNvPr>
          <p:cNvGraphicFramePr>
            <a:graphicFrameLocks noGrp="1"/>
          </p:cNvGraphicFramePr>
          <p:nvPr>
            <p:ph type="tbl" sz="quarter" idx="12"/>
          </p:nvPr>
        </p:nvGraphicFramePr>
        <p:xfrm>
          <a:off x="409176" y="963685"/>
          <a:ext cx="11349685" cy="5121931"/>
        </p:xfrm>
        <a:graphic>
          <a:graphicData uri="http://schemas.openxmlformats.org/drawingml/2006/table">
            <a:tbl>
              <a:tblPr firstRow="1" bandRow="1">
                <a:tableStyleId>{69012ECD-51FC-41F1-AA8D-1B2483CD663E}</a:tableStyleId>
              </a:tblPr>
              <a:tblGrid>
                <a:gridCol w="847457">
                  <a:extLst>
                    <a:ext uri="{9D8B030D-6E8A-4147-A177-3AD203B41FA5}">
                      <a16:colId xmlns:a16="http://schemas.microsoft.com/office/drawing/2014/main" val="274889605"/>
                    </a:ext>
                  </a:extLst>
                </a:gridCol>
                <a:gridCol w="1636712">
                  <a:extLst>
                    <a:ext uri="{9D8B030D-6E8A-4147-A177-3AD203B41FA5}">
                      <a16:colId xmlns:a16="http://schemas.microsoft.com/office/drawing/2014/main" val="3512448548"/>
                    </a:ext>
                  </a:extLst>
                </a:gridCol>
                <a:gridCol w="2825276">
                  <a:extLst>
                    <a:ext uri="{9D8B030D-6E8A-4147-A177-3AD203B41FA5}">
                      <a16:colId xmlns:a16="http://schemas.microsoft.com/office/drawing/2014/main" val="227648572"/>
                    </a:ext>
                  </a:extLst>
                </a:gridCol>
                <a:gridCol w="2396611">
                  <a:extLst>
                    <a:ext uri="{9D8B030D-6E8A-4147-A177-3AD203B41FA5}">
                      <a16:colId xmlns:a16="http://schemas.microsoft.com/office/drawing/2014/main" val="3361854387"/>
                    </a:ext>
                  </a:extLst>
                </a:gridCol>
                <a:gridCol w="1967950">
                  <a:extLst>
                    <a:ext uri="{9D8B030D-6E8A-4147-A177-3AD203B41FA5}">
                      <a16:colId xmlns:a16="http://schemas.microsoft.com/office/drawing/2014/main" val="1299715543"/>
                    </a:ext>
                  </a:extLst>
                </a:gridCol>
                <a:gridCol w="1675679">
                  <a:extLst>
                    <a:ext uri="{9D8B030D-6E8A-4147-A177-3AD203B41FA5}">
                      <a16:colId xmlns:a16="http://schemas.microsoft.com/office/drawing/2014/main" val="2867261098"/>
                    </a:ext>
                  </a:extLst>
                </a:gridCol>
              </a:tblGrid>
              <a:tr h="223673">
                <a:tc>
                  <a:txBody>
                    <a:bodyPr/>
                    <a:lstStyle/>
                    <a:p>
                      <a:r>
                        <a:rPr lang="en-GB" sz="1400"/>
                        <a:t>Pillar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Lead Project Deliverer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Project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Total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2556184"/>
                  </a:ext>
                </a:extLst>
              </a:tr>
              <a:tr h="316992">
                <a:tc>
                  <a:txBody>
                    <a:bodyPr/>
                    <a:lstStyle/>
                    <a:p>
                      <a:pPr algn="ctr"/>
                      <a:endParaRPr lang="en-GB" sz="1400"/>
                    </a:p>
                    <a:p>
                      <a:pPr algn="ctr"/>
                      <a:r>
                        <a:rPr lang="en-GB" sz="1400"/>
                        <a:t>1, 2, 3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pPr algn="l"/>
                      <a:endParaRPr lang="en-GB" sz="1400"/>
                    </a:p>
                    <a:p>
                      <a:pPr algn="l"/>
                      <a:r>
                        <a:rPr lang="en-GB" sz="1400"/>
                        <a:t>Hyperlocal</a:t>
                      </a:r>
                      <a:endParaRPr lang="nl-NL"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Bradford Hyperlocal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Bradford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£7,578,145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pPr algn="ctr"/>
                      <a:endParaRPr lang="en-GB" sz="1400"/>
                    </a:p>
                    <a:p>
                      <a:pPr algn="ctr"/>
                      <a:endParaRPr lang="en-GB" sz="1400"/>
                    </a:p>
                    <a:p>
                      <a:pPr algn="ctr"/>
                      <a:endParaRPr lang="en-GB" sz="1400"/>
                    </a:p>
                    <a:p>
                      <a:pPr algn="ctr"/>
                      <a:r>
                        <a:rPr lang="en-GB" sz="1400"/>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3775236730"/>
                  </a:ext>
                </a:extLst>
              </a:tr>
              <a:tr h="316992">
                <a:tc>
                  <a:txBody>
                    <a:bodyPr/>
                    <a:lstStyle/>
                    <a:p>
                      <a:pPr algn="ctr"/>
                      <a:r>
                        <a:rPr lang="en-GB" sz="1400"/>
                        <a:t>1, 2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pPr algn="ctr"/>
                      <a:endParaRPr lang="nl-NL"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Calderdale Hyperlocal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Calderdale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£2,764,079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21266016"/>
                  </a:ext>
                </a:extLst>
              </a:tr>
              <a:tr h="316992">
                <a:tc>
                  <a:txBody>
                    <a:bodyPr/>
                    <a:lstStyle/>
                    <a:p>
                      <a:pPr algn="ctr"/>
                      <a:r>
                        <a:rPr lang="en-GB" sz="1400"/>
                        <a:t>1, 2, 3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pPr algn="ctr"/>
                      <a:endParaRPr lang="nl-NL"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Kirklees Hyperlocal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Kirklees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£5,824,858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1732713271"/>
                  </a:ext>
                </a:extLst>
              </a:tr>
              <a:tr h="316992">
                <a:tc>
                  <a:txBody>
                    <a:bodyPr/>
                    <a:lstStyle/>
                    <a:p>
                      <a:pPr algn="ctr"/>
                      <a:r>
                        <a:rPr lang="en-GB" sz="1400"/>
                        <a:t>1, 2, 3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pPr algn="ctr"/>
                      <a:endParaRPr lang="nl-NL"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Leeds Hyperlocal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Leeds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£9,393,538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2245349394"/>
                  </a:ext>
                </a:extLst>
              </a:tr>
              <a:tr h="316992">
                <a:tc>
                  <a:txBody>
                    <a:bodyPr/>
                    <a:lstStyle/>
                    <a:p>
                      <a:pPr algn="ctr"/>
                      <a:r>
                        <a:rPr lang="en-GB" sz="1400"/>
                        <a:t>1, 2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pPr algn="ctr"/>
                      <a:endParaRPr lang="nl-NL"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Wakefield Hyperlocal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Wakefield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£4,439,381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3465907900"/>
                  </a:ext>
                </a:extLst>
              </a:tr>
              <a:tr h="339176">
                <a:tc>
                  <a:txBody>
                    <a:bodyPr/>
                    <a:lstStyle/>
                    <a:p>
                      <a:pPr algn="ctr"/>
                      <a:r>
                        <a:rPr lang="en-GB" sz="140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t>Flooding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West Yorkshire Flood Innovation Programme (FLIP)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Leeds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£310,000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£310,000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642769"/>
                  </a:ext>
                </a:extLst>
              </a:tr>
              <a:tr h="0">
                <a:tc rowSpan="5">
                  <a:txBody>
                    <a:bodyPr/>
                    <a:lstStyle/>
                    <a:p>
                      <a:pPr algn="ctr"/>
                      <a:endParaRPr lang="en-GB" sz="1400"/>
                    </a:p>
                    <a:p>
                      <a:pPr algn="ctr"/>
                      <a:endParaRPr lang="en-GB" sz="1400"/>
                    </a:p>
                    <a:p>
                      <a:pPr algn="ctr"/>
                      <a:endParaRPr lang="en-GB" sz="1400"/>
                    </a:p>
                    <a:p>
                      <a:pPr algn="ctr"/>
                      <a:r>
                        <a:rPr lang="en-GB" sz="140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pPr algn="l"/>
                      <a:endParaRPr lang="en-GB" sz="1400"/>
                    </a:p>
                    <a:p>
                      <a:pPr algn="l"/>
                      <a:endParaRPr lang="en-GB" sz="1400"/>
                    </a:p>
                    <a:p>
                      <a:pPr algn="l"/>
                      <a:endParaRPr lang="en-GB" sz="1400"/>
                    </a:p>
                    <a:p>
                      <a:pPr algn="l"/>
                      <a:r>
                        <a:rPr lang="en-GB" sz="1400"/>
                        <a:t>Women &amp;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Bradford Women &amp;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Bradford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£225,906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rowSpan="5">
                  <a:txBody>
                    <a:bodyPr/>
                    <a:lstStyle/>
                    <a:p>
                      <a:pPr algn="ctr"/>
                      <a:endParaRPr lang="en-GB" sz="1400"/>
                    </a:p>
                    <a:p>
                      <a:pPr algn="ctr"/>
                      <a:endParaRPr lang="en-GB" sz="1400"/>
                    </a:p>
                    <a:p>
                      <a:pPr algn="ctr"/>
                      <a:endParaRPr lang="en-GB" sz="1400"/>
                    </a:p>
                    <a:p>
                      <a:pPr algn="ctr"/>
                      <a:r>
                        <a:rPr lang="en-GB" sz="1400"/>
                        <a:t>£972,792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2975620155"/>
                  </a:ext>
                </a:extLst>
              </a:tr>
              <a:tr h="201168">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Calderdale Women &amp;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Calderdale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£85,669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2354631238"/>
                  </a:ext>
                </a:extLst>
              </a:tr>
              <a:tr h="0">
                <a:tc vMerge="1">
                  <a:txBody>
                    <a:bodyPr/>
                    <a:lstStyle/>
                    <a:p>
                      <a:endParaRPr lang="en-GB"/>
                    </a:p>
                  </a:txBody>
                  <a:tcPr/>
                </a:tc>
                <a:tc vMerge="1">
                  <a:txBody>
                    <a:bodyPr/>
                    <a:lstStyle/>
                    <a:p>
                      <a:endParaRPr lang="en-GB"/>
                    </a:p>
                  </a:txBody>
                  <a:tcPr/>
                </a:tc>
                <a:tc>
                  <a:txBody>
                    <a:bodyPr/>
                    <a:lstStyle/>
                    <a:p>
                      <a:r>
                        <a:rPr lang="en-GB" sz="1400"/>
                        <a:t>Kirklees Women &amp;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Kirklees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£179,144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3178605041"/>
                  </a:ext>
                </a:extLst>
              </a:tr>
              <a:tr h="0">
                <a:tc vMerge="1">
                  <a:txBody>
                    <a:bodyPr/>
                    <a:lstStyle/>
                    <a:p>
                      <a:endParaRPr lang="en-GB"/>
                    </a:p>
                  </a:txBody>
                  <a:tcPr/>
                </a:tc>
                <a:tc vMerge="1">
                  <a:txBody>
                    <a:bodyPr/>
                    <a:lstStyle/>
                    <a:p>
                      <a:endParaRPr lang="en-GB"/>
                    </a:p>
                  </a:txBody>
                  <a:tcPr/>
                </a:tc>
                <a:tc>
                  <a:txBody>
                    <a:bodyPr/>
                    <a:lstStyle/>
                    <a:p>
                      <a:r>
                        <a:rPr lang="en-GB" sz="1400"/>
                        <a:t>Leeds Women &amp;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Leeds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£336,768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3397502707"/>
                  </a:ext>
                </a:extLst>
              </a:tr>
              <a:tr h="0">
                <a:tc vMerge="1">
                  <a:txBody>
                    <a:bodyPr/>
                    <a:lstStyle/>
                    <a:p>
                      <a:endParaRPr lang="en-GB"/>
                    </a:p>
                  </a:txBody>
                  <a:tcPr/>
                </a:tc>
                <a:tc vMerge="1">
                  <a:txBody>
                    <a:bodyPr/>
                    <a:lstStyle/>
                    <a:p>
                      <a:endParaRPr lang="en-GB"/>
                    </a:p>
                  </a:txBody>
                  <a:tcPr/>
                </a:tc>
                <a:tc>
                  <a:txBody>
                    <a:bodyPr/>
                    <a:lstStyle/>
                    <a:p>
                      <a:r>
                        <a:rPr lang="en-GB" sz="1400"/>
                        <a:t>Wakefield Women &amp;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Wakefield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£145,305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vMerge="1">
                  <a:txBody>
                    <a:bodyPr/>
                    <a:lstStyle/>
                    <a:p>
                      <a:endParaRPr lang="en-GB" sz="1400"/>
                    </a:p>
                  </a:txBody>
                  <a:tcPr/>
                </a:tc>
                <a:extLst>
                  <a:ext uri="{0D108BD9-81ED-4DB2-BD59-A6C34878D82A}">
                    <a16:rowId xmlns:a16="http://schemas.microsoft.com/office/drawing/2014/main" val="1477192204"/>
                  </a:ext>
                </a:extLst>
              </a:tr>
              <a:tr h="470683">
                <a:tc>
                  <a:txBody>
                    <a:bodyPr/>
                    <a:lstStyle/>
                    <a:p>
                      <a:pPr algn="ctr"/>
                      <a:r>
                        <a:rPr lang="en-GB" sz="14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t>Business Productivity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Business Productivity Programme (BPP)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a:t>WYCA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£3,500,000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a:t>£3,500,000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125936"/>
                  </a:ext>
                </a:extLst>
              </a:tr>
              <a:tr h="470683">
                <a:tc>
                  <a:txBody>
                    <a:bodyPr/>
                    <a:lstStyle/>
                    <a:p>
                      <a:pPr algn="ctr"/>
                      <a:r>
                        <a:rPr lang="en-GB" sz="140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l"/>
                      <a:r>
                        <a:rPr lang="en-GB" sz="1400"/>
                        <a:t>Digital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Digital Enterprise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r>
                        <a:rPr lang="en-GB" sz="1400"/>
                        <a:t>Leeds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algn="ctr"/>
                      <a:r>
                        <a:rPr lang="en-GB" sz="1400"/>
                        <a:t>£4,676,146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£4,676,146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9B7"/>
                    </a:solidFill>
                  </a:tcPr>
                </a:tc>
                <a:extLst>
                  <a:ext uri="{0D108BD9-81ED-4DB2-BD59-A6C34878D82A}">
                    <a16:rowId xmlns:a16="http://schemas.microsoft.com/office/drawing/2014/main" val="3873090867"/>
                  </a:ext>
                </a:extLst>
              </a:tr>
            </a:tbl>
          </a:graphicData>
        </a:graphic>
      </p:graphicFrame>
    </p:spTree>
    <p:extLst>
      <p:ext uri="{BB962C8B-B14F-4D97-AF65-F5344CB8AC3E}">
        <p14:creationId xmlns:p14="http://schemas.microsoft.com/office/powerpoint/2010/main" val="87378951"/>
      </p:ext>
    </p:extLst>
  </p:cSld>
  <p:clrMapOvr>
    <a:masterClrMapping/>
  </p:clrMapOvr>
</p:sld>
</file>

<file path=ppt/theme/theme1.xml><?xml version="1.0" encoding="utf-8"?>
<a:theme xmlns:a="http://schemas.openxmlformats.org/drawingml/2006/main" name="Office Theme">
  <a:themeElements>
    <a:clrScheme name="WYCA 2023 colours">
      <a:dk1>
        <a:srgbClr val="000000"/>
      </a:dk1>
      <a:lt1>
        <a:srgbClr val="FFFFFF"/>
      </a:lt1>
      <a:dk2>
        <a:srgbClr val="17243D"/>
      </a:dk2>
      <a:lt2>
        <a:srgbClr val="F9F6ED"/>
      </a:lt2>
      <a:accent1>
        <a:srgbClr val="00847E"/>
      </a:accent1>
      <a:accent2>
        <a:srgbClr val="A2C617"/>
      </a:accent2>
      <a:accent3>
        <a:srgbClr val="D8288A"/>
      </a:accent3>
      <a:accent4>
        <a:srgbClr val="0BBBEF"/>
      </a:accent4>
      <a:accent5>
        <a:srgbClr val="3E47CC"/>
      </a:accent5>
      <a:accent6>
        <a:srgbClr val="F26243"/>
      </a:accent6>
      <a:hlink>
        <a:srgbClr val="00847E"/>
      </a:hlink>
      <a:folHlink>
        <a:srgbClr val="0BBB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PT Template.pptx" id="{DF13DD37-C7BC-45FE-A9F0-983DB09DEFB5}" vid="{CD10BBB4-CC73-465A-A765-0796E89441A0}"/>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mployment &amp; Skills skil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5C6EA5B-333B-BE4B-A3F6-4CD120E3304D}" vid="{34B06FD0-DFBB-B84C-A204-A8A5F0CA8E42}"/>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9d8ea2-166c-4bc4-b8e6-471679cf7152" xsi:nil="true"/>
    <lcf76f155ced4ddcb4097134ff3c332f xmlns="0b395adf-f381-4544-8bea-1fa9efbbcf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E0DB8521D3E44DAC3EFC16D8EC2FA4" ma:contentTypeVersion="4" ma:contentTypeDescription="Create a new document." ma:contentTypeScope="" ma:versionID="d87a9dac851b7442312de673d7dba0b4">
  <xsd:schema xmlns:xsd="http://www.w3.org/2001/XMLSchema" xmlns:xs="http://www.w3.org/2001/XMLSchema" xmlns:p="http://schemas.microsoft.com/office/2006/metadata/properties" xmlns:ns2="609d8ea2-166c-4bc4-b8e6-471679cf7152" xmlns:ns3="0b395adf-f381-4544-8bea-1fa9efbbcf09" targetNamespace="http://schemas.microsoft.com/office/2006/metadata/properties" ma:root="true" ma:fieldsID="13f0fc8007680a457e4791d19ebe04cb" ns2:_="" ns3:_="">
    <xsd:import namespace="609d8ea2-166c-4bc4-b8e6-471679cf7152"/>
    <xsd:import namespace="0b395adf-f381-4544-8bea-1fa9efbbcf09"/>
    <xsd:element name="properties">
      <xsd:complexType>
        <xsd:sequence>
          <xsd:element name="documentManagement">
            <xsd:complexType>
              <xsd:all>
                <xsd:element ref="ns2:TaxCatchAll" minOccurs="0"/>
                <xsd:element ref="ns2:TaxCatchAllLabe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9d8ea2-166c-4bc4-b8e6-471679cf715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a4382ec-00f4-4fcf-9d7b-7e87a3935e01}" ma:internalName="TaxCatchAll" ma:showField="CatchAllData" ma:web="48da7f05-2751-402d-bd3e-cb5f9c42c7e0">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a4382ec-00f4-4fcf-9d7b-7e87a3935e01}" ma:internalName="TaxCatchAllLabel" ma:readOnly="true" ma:showField="CatchAllDataLabel" ma:web="48da7f05-2751-402d-bd3e-cb5f9c42c7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395adf-f381-4544-8bea-1fa9efbbcf09" elementFormDefault="qualified">
    <xsd:import namespace="http://schemas.microsoft.com/office/2006/documentManagement/types"/>
    <xsd:import namespace="http://schemas.microsoft.com/office/infopath/2007/PartnerControls"/>
    <xsd:element name="lcf76f155ced4ddcb4097134ff3c332f" ma:index="10"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74DCD1-5FC3-4E8A-8CEB-F2D906C46122}">
  <ds:schemaRefs>
    <ds:schemaRef ds:uri="http://schemas.microsoft.com/sharepoint/v3/contenttype/forms"/>
  </ds:schemaRefs>
</ds:datastoreItem>
</file>

<file path=customXml/itemProps2.xml><?xml version="1.0" encoding="utf-8"?>
<ds:datastoreItem xmlns:ds="http://schemas.openxmlformats.org/officeDocument/2006/customXml" ds:itemID="{9A0A25DF-9577-4F5C-A119-6F59E3680C16}">
  <ds:schemaRefs>
    <ds:schemaRef ds:uri="0b395adf-f381-4544-8bea-1fa9efbbcf09"/>
    <ds:schemaRef ds:uri="609d8ea2-166c-4bc4-b8e6-471679cf71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FD1156-5C5B-4244-AB1B-EB30BEF59A1A}">
  <ds:schemaRefs>
    <ds:schemaRef ds:uri="0b395adf-f381-4544-8bea-1fa9efbbcf09"/>
    <ds:schemaRef ds:uri="609d8ea2-166c-4bc4-b8e6-471679cf71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71</Slides>
  <Notes>69</Notes>
  <HiddenSlides>0</HiddenSlides>
  <ScaleCrop>false</ScaleCrop>
  <HeadingPairs>
    <vt:vector size="4" baseType="variant">
      <vt:variant>
        <vt:lpstr>Theme</vt:lpstr>
      </vt:variant>
      <vt:variant>
        <vt:i4>6</vt:i4>
      </vt:variant>
      <vt:variant>
        <vt:lpstr>Slide Titles</vt:lpstr>
      </vt:variant>
      <vt:variant>
        <vt:i4>71</vt:i4>
      </vt:variant>
    </vt:vector>
  </HeadingPairs>
  <TitlesOfParts>
    <vt:vector size="77" baseType="lpstr">
      <vt:lpstr>Office Theme</vt:lpstr>
      <vt:lpstr>1_Custom Design</vt:lpstr>
      <vt:lpstr>1_Office Theme</vt:lpstr>
      <vt:lpstr>Employment &amp; Skills skills</vt:lpstr>
      <vt:lpstr>2_Office Theme</vt:lpstr>
      <vt:lpstr>3_Office Theme</vt:lpstr>
      <vt:lpstr>UKSPF Pillar 3 Applicant Workshop</vt:lpstr>
      <vt:lpstr>Agenda</vt:lpstr>
      <vt:lpstr>WHO IS IN THE VIRTUAL ROOM ?</vt:lpstr>
      <vt:lpstr>UKSPF in West Yorkshire  Heather Waddington – Head of Funding Strategy</vt:lpstr>
      <vt:lpstr>UK Shared Prosperity Fund (UKSPF)</vt:lpstr>
      <vt:lpstr>UKSPF Funding in  West Yorkshire</vt:lpstr>
      <vt:lpstr>Role of Lead Local Authority</vt:lpstr>
      <vt:lpstr>Update and Key Milestones</vt:lpstr>
      <vt:lpstr>Summary of Projects</vt:lpstr>
      <vt:lpstr>PowerPoint Presentation</vt:lpstr>
      <vt:lpstr>PowerPoint Presentation</vt:lpstr>
      <vt:lpstr>Strategic Context  Michelle Burton (Head of Employment and Skills)</vt:lpstr>
      <vt:lpstr>Key strategies</vt:lpstr>
      <vt:lpstr>PowerPoint Presentation</vt:lpstr>
      <vt:lpstr>Businesses Lead Officer – Skills for Business Manager – Danielle Hutchings (from Dec 2023) </vt:lpstr>
      <vt:lpstr>Careers and Employment Lead Officers – Employment Support Manager – Anna Myers and School Partnerships Manager – Danielle Choma </vt:lpstr>
      <vt:lpstr>Adult Skills Lead Officer – Adult Skills Manager – Lindsey Daniels (Pippa Syers Mat cover)  </vt:lpstr>
      <vt:lpstr>Local Priorities in our Partner Council areas</vt:lpstr>
      <vt:lpstr>BRADFORD COUNCIL  Helen Johnston (Senior Policy Officer)</vt:lpstr>
      <vt:lpstr>PowerPoint Presentation</vt:lpstr>
      <vt:lpstr>CALDERDALE COUNCIL  Kate McNicholas (Assistant Director, Economy, Housing &amp; Investment)</vt:lpstr>
      <vt:lpstr> </vt:lpstr>
      <vt:lpstr>Calderdale – What is important to us?   </vt:lpstr>
      <vt:lpstr>KIRKLEES COUNCIL  Chris Duffill (Head of Business, Economy and Growth)</vt:lpstr>
      <vt:lpstr>UKSPF  Pillar  3 Kirklees Priority Areas         </vt:lpstr>
      <vt:lpstr>Kirklees Hyper local programme  </vt:lpstr>
      <vt:lpstr>LEEDS CITY COUNCIL  Fiona Bolam (Head of Economic Strategy)</vt:lpstr>
      <vt:lpstr>PowerPoint Presentation</vt:lpstr>
      <vt:lpstr>PowerPoint Presentation</vt:lpstr>
      <vt:lpstr>PowerPoint Presentation</vt:lpstr>
      <vt:lpstr>WAKEFIELD COUNCIL  Sharon Marshall (Employment Strategy Manager)</vt:lpstr>
      <vt:lpstr>Wakefield – The Strategic Context</vt:lpstr>
      <vt:lpstr>Wakefield – What is important to us?</vt:lpstr>
      <vt:lpstr>Call for Projects  Heather Waddington (Head of Funding Strategy)</vt:lpstr>
      <vt:lpstr>Call Areas</vt:lpstr>
      <vt:lpstr>Call Area 1: Work and Health Programme</vt:lpstr>
      <vt:lpstr>Call Area 1: Work and Health Programme</vt:lpstr>
      <vt:lpstr>Call Area 1: Work and Health Programme</vt:lpstr>
      <vt:lpstr>Call Area 1: Work and Health Programme</vt:lpstr>
      <vt:lpstr>Call Area 2: Community Grants Programme</vt:lpstr>
      <vt:lpstr>Call Area 2: Community Grants Programme</vt:lpstr>
      <vt:lpstr>Call Area 2: Community Grants Programme</vt:lpstr>
      <vt:lpstr>Call Area 2: Community Grants Programme</vt:lpstr>
      <vt:lpstr>Call Area 3: Youth Unemployment Programme </vt:lpstr>
      <vt:lpstr>Call Area 3: Youth Unemployment Programme </vt:lpstr>
      <vt:lpstr>Call Area 3: Youth Unemployment Programme </vt:lpstr>
      <vt:lpstr>Call Area 3: Youth Unemployment Programme</vt:lpstr>
      <vt:lpstr>Interventions (1 of 2)</vt:lpstr>
      <vt:lpstr>Interventions (2 of 2)</vt:lpstr>
      <vt:lpstr>Outputs (1 of 2)</vt:lpstr>
      <vt:lpstr>Outputs (2 of 2)</vt:lpstr>
      <vt:lpstr>Outcomes (1 of 2)</vt:lpstr>
      <vt:lpstr>Outcomes (2 of 2)</vt:lpstr>
      <vt:lpstr>Cross-cutting Principles (1 of 2) </vt:lpstr>
      <vt:lpstr>Cross-cutting Principles (2 of 2) </vt:lpstr>
      <vt:lpstr>Prioritisation -Bids will be prioritised where they: </vt:lpstr>
      <vt:lpstr>Application and Selection Process  Andrew Wilson – Strategic Programme Manager</vt:lpstr>
      <vt:lpstr>Submitting a Bid</vt:lpstr>
      <vt:lpstr>Application Form (1 of 2)</vt:lpstr>
      <vt:lpstr>Application Form (2 of 2)</vt:lpstr>
      <vt:lpstr>Selection Process (Stage 2 – Core Assessment) (1 of 2)</vt:lpstr>
      <vt:lpstr>Selection Process (Stage 2 – Core Assessment) (2 of 2) </vt:lpstr>
      <vt:lpstr>Selection Process (Stage 3 to 5)</vt:lpstr>
      <vt:lpstr>Successful Applicants</vt:lpstr>
      <vt:lpstr>Application Top Tips (1 of 2)</vt:lpstr>
      <vt:lpstr>Application Top Tips (2 of 2)</vt:lpstr>
      <vt:lpstr>Key Reference Documents</vt:lpstr>
      <vt:lpstr>Key Dates</vt:lpstr>
      <vt:lpstr>Any questions?</vt:lpstr>
      <vt:lpstr>Key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Arron Tyndall</dc:creator>
  <cp:revision>1</cp:revision>
  <cp:lastPrinted>2023-11-07T09:30:04Z</cp:lastPrinted>
  <dcterms:created xsi:type="dcterms:W3CDTF">2023-10-23T11:14:51Z</dcterms:created>
  <dcterms:modified xsi:type="dcterms:W3CDTF">2023-11-08T16:29:16Z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0x01010035E0DB8521D3E44DAC3EFC16D8EC2FA4</vt:lpwstr>
  </property>
  <property fmtid="{D5CDD505-2E9C-101B-9397-08002B2CF9AE}" pid="3" name="Order">
    <vt:r8>122423500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Service Area">
    <vt:lpwstr>18;#Communications and marketing|0c49be34-b533-4a18-91fb-6b5d9abcb553</vt:lpwstr>
  </property>
  <property fmtid="{D5CDD505-2E9C-101B-9397-08002B2CF9AE}" pid="12" name="Directorate">
    <vt:lpwstr>17;#Policy, strategy and communications|d7c80275-d601-4cf9-8cff-5f3cd52312ea</vt:lpwstr>
  </property>
  <property fmtid="{D5CDD505-2E9C-101B-9397-08002B2CF9AE}" pid="13" name="SharedWithUsers">
    <vt:lpwstr>12;#Andrew Wilson;#196;#Michelle Hunter;#33;#Sonya Midgley;#443;#Michelle Burton;#1534;#Arron Tyndall;#158;#Anna Myers;#1811;#Anika Gilbert (She/Her);#727;#Joshua Rickayzen</vt:lpwstr>
  </property>
</Properties>
</file>