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6" r:id="rId5"/>
    <p:sldMasterId id="2147483729" r:id="rId6"/>
    <p:sldMasterId id="2147483739" r:id="rId7"/>
  </p:sldMasterIdLst>
  <p:notesMasterIdLst>
    <p:notesMasterId r:id="rId31"/>
  </p:notesMasterIdLst>
  <p:handoutMasterIdLst>
    <p:handoutMasterId r:id="rId32"/>
  </p:handoutMasterIdLst>
  <p:sldIdLst>
    <p:sldId id="487" r:id="rId8"/>
    <p:sldId id="650" r:id="rId9"/>
    <p:sldId id="546" r:id="rId10"/>
    <p:sldId id="648" r:id="rId11"/>
    <p:sldId id="647" r:id="rId12"/>
    <p:sldId id="654" r:id="rId13"/>
    <p:sldId id="656" r:id="rId14"/>
    <p:sldId id="658" r:id="rId15"/>
    <p:sldId id="659" r:id="rId16"/>
    <p:sldId id="676" r:id="rId17"/>
    <p:sldId id="660" r:id="rId18"/>
    <p:sldId id="669" r:id="rId19"/>
    <p:sldId id="668" r:id="rId20"/>
    <p:sldId id="651" r:id="rId21"/>
    <p:sldId id="652" r:id="rId22"/>
    <p:sldId id="653" r:id="rId23"/>
    <p:sldId id="667" r:id="rId24"/>
    <p:sldId id="664" r:id="rId25"/>
    <p:sldId id="670" r:id="rId26"/>
    <p:sldId id="661" r:id="rId27"/>
    <p:sldId id="675" r:id="rId28"/>
    <p:sldId id="671" r:id="rId29"/>
    <p:sldId id="674" r:id="rId30"/>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9FC102-8773-A473-38F4-E5A3705F345E}" name="Charlotte Robson" initials="CR" userId="S::charlotte.robson@westyorks-ca.gov.uk::a2baa923-9e11-422c-b078-d253692b779b" providerId="AD"/>
  <p188:author id="{EFC7B105-D26E-3956-F667-11703D4AD37A}" name="Jairo Marlow" initials="JM" userId="S::jairo.marlow@westyorks-ca.gov.uk::49c1ae9d-4de3-4ab0-b77a-3b3c7c367ab2" providerId="AD"/>
  <p188:author id="{ADB7E30A-0869-F3F7-9088-4164E3467E2B}" name="Fran Walker" initials="FW" userId="S::fran.walker@westyorks-ca.gov.uk::ae472613-42d1-4dc0-ae81-724e10ce94ad" providerId="AD"/>
  <p188:author id="{959B7322-2C74-9E58-085D-3EEA6DF44AE7}" name="Jairo Marlow" initials="JM" userId="Jairo Marlow" providerId="None"/>
  <p188:author id="{104EC037-777D-F247-A1E6-DF1BA5B4B3EA}" name="Sam Turner" initials="ST" userId="S::Sam.Turner@westyorks-ca.gov.uk::7850d6d0-52c3-4acb-857e-d6e2b148aaa5" providerId="AD"/>
  <p188:author id="{0ECE396B-EE21-72E8-B519-2FD9D1C9B441}" name="Don Dunkerley" initials="DD" userId="S::don.dunkerley@westyorks-ca.gov.uk::13752d51-e6a1-4d1d-a139-7189e28800bc" providerId="AD"/>
  <p188:author id="{5D950A75-BCFC-0D3E-3C05-B079033BCD9F}" name="Andrew Wood" initials="AW" userId="S::andrew.wood@westyorks-ca.gov.uk::859cc354-5f15-47b2-a417-8c5ba6e27cde" providerId="AD"/>
  <p188:author id="{34FF50AC-C246-12AD-FA46-E64CEC73C726}" name="Rachel Barnard" initials="RB" userId="S::Rachel.Barnard@westyorks-ca.gov.uk::0326390a-b912-4435-875b-1b7267e9360c" providerId="AD"/>
  <p188:author id="{059CC5B9-82DD-A748-2DD4-479B11B11BEC}" name="Kathryn Sheard" initials="KS" userId="S::kathryn.sheard@westyorks-ca.gov.uk::92db45d8-35d4-43bf-a922-2b548a5349e2" providerId="AD"/>
  <p188:author id="{9B1195BF-1FF5-A143-E946-6A32D34A5FE6}" name="Heather Waddington" initials="HW" userId="S::Heather.Waddington@westyorks-ca.gov.uk::7be864b7-9104-4338-9cdd-a5db92136088" providerId="AD"/>
  <p188:author id="{2EBDB8D3-FB25-B81D-833E-188E8B85F14E}" name="Nicki Boothman" initials="NB" userId="S::nicki.boothman@westyorks-ca.gov.uk::54d92c12-17dc-4f7d-821c-80c74e7092b8" providerId="AD"/>
  <p188:author id="{2F12F7D8-E4A7-20B9-03A2-3E60DD9E7D40}" name="Rachel Barnard" initials="RB" userId="S::rachel.barnard@westyorks-ca.gov.uk::0326390a-b912-4435-875b-1b7267e9360c" providerId="AD"/>
  <p188:author id="{352792DC-C019-AC65-247C-C060B8874E61}" name="Andrew Sheen" initials="AS" userId="S::andrew.sheen@westyorks-ca.gov.uk::a7ce7c66-dc97-4c72-99d8-fda395516969" providerId="AD"/>
  <p188:author id="{B161FFEC-D2D8-6E24-C07A-333A82D826D8}" name="Gary Taylor" initials="GT" userId="S::gary.taylor@westyorks-ca.gov.uk::76601ef6-c223-47e8-bd7d-355d96e7268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chel Barnard" initials="RB" lastIdx="16" clrIdx="0">
    <p:extLst>
      <p:ext uri="{19B8F6BF-5375-455C-9EA6-DF929625EA0E}">
        <p15:presenceInfo xmlns:p15="http://schemas.microsoft.com/office/powerpoint/2012/main" userId="S::Rachel.Barnard@westyorks-ca.gov.uk::0326390a-b912-4435-875b-1b7267e9360c" providerId="AD"/>
      </p:ext>
    </p:extLst>
  </p:cmAuthor>
  <p:cmAuthor id="2" name="Andrew Sheen" initials="AS" lastIdx="1" clrIdx="1">
    <p:extLst>
      <p:ext uri="{19B8F6BF-5375-455C-9EA6-DF929625EA0E}">
        <p15:presenceInfo xmlns:p15="http://schemas.microsoft.com/office/powerpoint/2012/main" userId="S::andrew.sheen@westyorks-ca.gov.uk::a7ce7c66-dc97-4c72-99d8-fda395516969" providerId="AD"/>
      </p:ext>
    </p:extLst>
  </p:cmAuthor>
  <p:cmAuthor id="3" name="Jairo Marlow" initials="JM" lastIdx="5" clrIdx="2">
    <p:extLst>
      <p:ext uri="{19B8F6BF-5375-455C-9EA6-DF929625EA0E}">
        <p15:presenceInfo xmlns:p15="http://schemas.microsoft.com/office/powerpoint/2012/main" userId="S::jairo.marlow@westyorks-ca.gov.uk::49c1ae9d-4de3-4ab0-b77a-3b3c7c367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91"/>
    <a:srgbClr val="17243D"/>
    <a:srgbClr val="949499"/>
    <a:srgbClr val="29A0A7"/>
    <a:srgbClr val="4B4B4D"/>
    <a:srgbClr val="009A93"/>
    <a:srgbClr val="00838B"/>
    <a:srgbClr val="503DCB"/>
    <a:srgbClr val="524E4E"/>
    <a:srgbClr val="FCC2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FCFBE9-E7F3-4142-B781-A906D2AF28F7}" v="2" dt="2023-04-25T11:56:25.711"/>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microsoft.com/office/2015/10/relationships/revisionInfo" Target="revisionInfo.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 Id="rId8" Type="http://schemas.openxmlformats.org/officeDocument/2006/relationships/slide" Target="slides/slide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Wilson" userId="a39e7be5-4338-419e-b9de-7b4911992dd1" providerId="ADAL" clId="{CEFCFBE9-E7F3-4142-B781-A906D2AF28F7}"/>
    <pc:docChg chg="addSld modSld">
      <pc:chgData name="Andrew Wilson" userId="a39e7be5-4338-419e-b9de-7b4911992dd1" providerId="ADAL" clId="{CEFCFBE9-E7F3-4142-B781-A906D2AF28F7}" dt="2023-05-05T08:58:36.508" v="1" actId="1076"/>
      <pc:docMkLst>
        <pc:docMk/>
      </pc:docMkLst>
      <pc:sldChg chg="modSp mod">
        <pc:chgData name="Andrew Wilson" userId="a39e7be5-4338-419e-b9de-7b4911992dd1" providerId="ADAL" clId="{CEFCFBE9-E7F3-4142-B781-A906D2AF28F7}" dt="2023-05-05T08:58:36.508" v="1" actId="1076"/>
        <pc:sldMkLst>
          <pc:docMk/>
          <pc:sldMk cId="1507304009" sldId="648"/>
        </pc:sldMkLst>
        <pc:picChg chg="mod">
          <ac:chgData name="Andrew Wilson" userId="a39e7be5-4338-419e-b9de-7b4911992dd1" providerId="ADAL" clId="{CEFCFBE9-E7F3-4142-B781-A906D2AF28F7}" dt="2023-05-05T08:58:36.508" v="1" actId="1076"/>
          <ac:picMkLst>
            <pc:docMk/>
            <pc:sldMk cId="1507304009" sldId="648"/>
            <ac:picMk id="2" creationId="{C3983700-55C1-C469-883F-04D05707AE91}"/>
          </ac:picMkLst>
        </pc:picChg>
      </pc:sldChg>
      <pc:sldChg chg="add">
        <pc:chgData name="Andrew Wilson" userId="a39e7be5-4338-419e-b9de-7b4911992dd1" providerId="ADAL" clId="{CEFCFBE9-E7F3-4142-B781-A906D2AF28F7}" dt="2023-04-25T17:00:12.879" v="0" actId="2890"/>
        <pc:sldMkLst>
          <pc:docMk/>
          <pc:sldMk cId="1233048914" sldId="676"/>
        </pc:sldMkLst>
      </pc:sldChg>
    </pc:docChg>
  </pc:docChgLst>
  <pc:docChgLst>
    <pc:chgData name="Heather Waddington" userId="7be864b7-9104-4338-9cdd-a5db92136088" providerId="ADAL" clId="{391D3549-2932-4C16-9656-783DAC44601B}"/>
    <pc:docChg chg="undo custSel addSld delSld modSld sldOrd modNotesMaster modHandout">
      <pc:chgData name="Heather Waddington" userId="7be864b7-9104-4338-9cdd-a5db92136088" providerId="ADAL" clId="{391D3549-2932-4C16-9656-783DAC44601B}" dt="2023-04-25T14:01:38.553" v="1250" actId="14100"/>
      <pc:docMkLst>
        <pc:docMk/>
      </pc:docMkLst>
      <pc:sldChg chg="modSp mod">
        <pc:chgData name="Heather Waddington" userId="7be864b7-9104-4338-9cdd-a5db92136088" providerId="ADAL" clId="{391D3549-2932-4C16-9656-783DAC44601B}" dt="2023-04-25T11:05:33.459" v="52" actId="113"/>
        <pc:sldMkLst>
          <pc:docMk/>
          <pc:sldMk cId="1457891489" sldId="487"/>
        </pc:sldMkLst>
        <pc:spChg chg="mod">
          <ac:chgData name="Heather Waddington" userId="7be864b7-9104-4338-9cdd-a5db92136088" providerId="ADAL" clId="{391D3549-2932-4C16-9656-783DAC44601B}" dt="2023-04-25T11:03:55.145" v="31" actId="1076"/>
          <ac:spMkLst>
            <pc:docMk/>
            <pc:sldMk cId="1457891489" sldId="487"/>
            <ac:spMk id="6" creationId="{AB784405-2949-4A07-9B93-D3609EF4B144}"/>
          </ac:spMkLst>
        </pc:spChg>
        <pc:spChg chg="mod">
          <ac:chgData name="Heather Waddington" userId="7be864b7-9104-4338-9cdd-a5db92136088" providerId="ADAL" clId="{391D3549-2932-4C16-9656-783DAC44601B}" dt="2023-04-25T11:05:33.459" v="52" actId="113"/>
          <ac:spMkLst>
            <pc:docMk/>
            <pc:sldMk cId="1457891489" sldId="487"/>
            <ac:spMk id="7" creationId="{4B93596F-A8B3-4246-A322-064C04125B87}"/>
          </ac:spMkLst>
        </pc:spChg>
      </pc:sldChg>
      <pc:sldChg chg="modSp mod">
        <pc:chgData name="Heather Waddington" userId="7be864b7-9104-4338-9cdd-a5db92136088" providerId="ADAL" clId="{391D3549-2932-4C16-9656-783DAC44601B}" dt="2023-04-25T11:19:38.109" v="205" actId="20577"/>
        <pc:sldMkLst>
          <pc:docMk/>
          <pc:sldMk cId="297152062" sldId="546"/>
        </pc:sldMkLst>
        <pc:spChg chg="mod">
          <ac:chgData name="Heather Waddington" userId="7be864b7-9104-4338-9cdd-a5db92136088" providerId="ADAL" clId="{391D3549-2932-4C16-9656-783DAC44601B}" dt="2023-04-25T11:15:35.455" v="116" actId="20577"/>
          <ac:spMkLst>
            <pc:docMk/>
            <pc:sldMk cId="297152062" sldId="546"/>
            <ac:spMk id="4" creationId="{C0FE8294-EAC5-4F41-97A9-409E192D04DA}"/>
          </ac:spMkLst>
        </pc:spChg>
        <pc:spChg chg="mod">
          <ac:chgData name="Heather Waddington" userId="7be864b7-9104-4338-9cdd-a5db92136088" providerId="ADAL" clId="{391D3549-2932-4C16-9656-783DAC44601B}" dt="2023-04-25T11:19:38.109" v="205" actId="20577"/>
          <ac:spMkLst>
            <pc:docMk/>
            <pc:sldMk cId="297152062" sldId="546"/>
            <ac:spMk id="6" creationId="{BC16D470-00AF-4B44-84D0-858D821A3E99}"/>
          </ac:spMkLst>
        </pc:spChg>
      </pc:sldChg>
      <pc:sldChg chg="modSp add mod ord">
        <pc:chgData name="Heather Waddington" userId="7be864b7-9104-4338-9cdd-a5db92136088" providerId="ADAL" clId="{391D3549-2932-4C16-9656-783DAC44601B}" dt="2023-04-25T13:46:55.713" v="1232" actId="20577"/>
        <pc:sldMkLst>
          <pc:docMk/>
          <pc:sldMk cId="2377101656" sldId="647"/>
        </pc:sldMkLst>
        <pc:spChg chg="mod">
          <ac:chgData name="Heather Waddington" userId="7be864b7-9104-4338-9cdd-a5db92136088" providerId="ADAL" clId="{391D3549-2932-4C16-9656-783DAC44601B}" dt="2023-04-25T13:46:55.713" v="1232" actId="20577"/>
          <ac:spMkLst>
            <pc:docMk/>
            <pc:sldMk cId="2377101656" sldId="647"/>
            <ac:spMk id="8" creationId="{E64274FD-11AC-BBE9-5220-BC0506BABD6E}"/>
          </ac:spMkLst>
        </pc:spChg>
      </pc:sldChg>
      <pc:sldChg chg="modSp mod">
        <pc:chgData name="Heather Waddington" userId="7be864b7-9104-4338-9cdd-a5db92136088" providerId="ADAL" clId="{391D3549-2932-4C16-9656-783DAC44601B}" dt="2023-04-25T11:20:42.145" v="222" actId="14100"/>
        <pc:sldMkLst>
          <pc:docMk/>
          <pc:sldMk cId="1507304009" sldId="648"/>
        </pc:sldMkLst>
        <pc:spChg chg="mod">
          <ac:chgData name="Heather Waddington" userId="7be864b7-9104-4338-9cdd-a5db92136088" providerId="ADAL" clId="{391D3549-2932-4C16-9656-783DAC44601B}" dt="2023-04-25T11:17:27.349" v="155" actId="20577"/>
          <ac:spMkLst>
            <pc:docMk/>
            <pc:sldMk cId="1507304009" sldId="648"/>
            <ac:spMk id="4" creationId="{C0FE8294-EAC5-4F41-97A9-409E192D04DA}"/>
          </ac:spMkLst>
        </pc:spChg>
        <pc:spChg chg="mod">
          <ac:chgData name="Heather Waddington" userId="7be864b7-9104-4338-9cdd-a5db92136088" providerId="ADAL" clId="{391D3549-2932-4C16-9656-783DAC44601B}" dt="2023-04-25T11:20:42.145" v="222" actId="14100"/>
          <ac:spMkLst>
            <pc:docMk/>
            <pc:sldMk cId="1507304009" sldId="648"/>
            <ac:spMk id="6" creationId="{BC16D470-00AF-4B44-84D0-858D821A3E99}"/>
          </ac:spMkLst>
        </pc:spChg>
        <pc:picChg chg="mod">
          <ac:chgData name="Heather Waddington" userId="7be864b7-9104-4338-9cdd-a5db92136088" providerId="ADAL" clId="{391D3549-2932-4C16-9656-783DAC44601B}" dt="2023-04-25T11:20:38.441" v="221" actId="1076"/>
          <ac:picMkLst>
            <pc:docMk/>
            <pc:sldMk cId="1507304009" sldId="648"/>
            <ac:picMk id="2" creationId="{C3983700-55C1-C469-883F-04D05707AE91}"/>
          </ac:picMkLst>
        </pc:picChg>
      </pc:sldChg>
      <pc:sldChg chg="addSp modSp del mod">
        <pc:chgData name="Heather Waddington" userId="7be864b7-9104-4338-9cdd-a5db92136088" providerId="ADAL" clId="{391D3549-2932-4C16-9656-783DAC44601B}" dt="2023-04-25T11:26:44.235" v="356" actId="47"/>
        <pc:sldMkLst>
          <pc:docMk/>
          <pc:sldMk cId="1729807381" sldId="649"/>
        </pc:sldMkLst>
        <pc:spChg chg="add">
          <ac:chgData name="Heather Waddington" userId="7be864b7-9104-4338-9cdd-a5db92136088" providerId="ADAL" clId="{391D3549-2932-4C16-9656-783DAC44601B}" dt="2023-04-25T11:24:25.484" v="255" actId="22"/>
          <ac:spMkLst>
            <pc:docMk/>
            <pc:sldMk cId="1729807381" sldId="649"/>
            <ac:spMk id="4" creationId="{F7CBB361-C01F-76C8-F1EC-6543BE393C84}"/>
          </ac:spMkLst>
        </pc:spChg>
        <pc:spChg chg="mod">
          <ac:chgData name="Heather Waddington" userId="7be864b7-9104-4338-9cdd-a5db92136088" providerId="ADAL" clId="{391D3549-2932-4C16-9656-783DAC44601B}" dt="2023-04-25T11:24:23.542" v="254" actId="21"/>
          <ac:spMkLst>
            <pc:docMk/>
            <pc:sldMk cId="1729807381" sldId="649"/>
            <ac:spMk id="6" creationId="{BC16D470-00AF-4B44-84D0-858D821A3E99}"/>
          </ac:spMkLst>
        </pc:spChg>
      </pc:sldChg>
      <pc:sldChg chg="modSp mod ord">
        <pc:chgData name="Heather Waddington" userId="7be864b7-9104-4338-9cdd-a5db92136088" providerId="ADAL" clId="{391D3549-2932-4C16-9656-783DAC44601B}" dt="2023-04-25T14:01:38.553" v="1250" actId="14100"/>
        <pc:sldMkLst>
          <pc:docMk/>
          <pc:sldMk cId="1204015747" sldId="650"/>
        </pc:sldMkLst>
        <pc:spChg chg="mod">
          <ac:chgData name="Heather Waddington" userId="7be864b7-9104-4338-9cdd-a5db92136088" providerId="ADAL" clId="{391D3549-2932-4C16-9656-783DAC44601B}" dt="2023-04-25T14:01:38.553" v="1250" actId="14100"/>
          <ac:spMkLst>
            <pc:docMk/>
            <pc:sldMk cId="1204015747" sldId="650"/>
            <ac:spMk id="6" creationId="{BC16D470-00AF-4B44-84D0-858D821A3E99}"/>
          </ac:spMkLst>
        </pc:spChg>
      </pc:sldChg>
      <pc:sldChg chg="modSp mod ord">
        <pc:chgData name="Heather Waddington" userId="7be864b7-9104-4338-9cdd-a5db92136088" providerId="ADAL" clId="{391D3549-2932-4C16-9656-783DAC44601B}" dt="2023-04-25T11:39:26.202" v="755" actId="20577"/>
        <pc:sldMkLst>
          <pc:docMk/>
          <pc:sldMk cId="920625637" sldId="651"/>
        </pc:sldMkLst>
        <pc:spChg chg="mod">
          <ac:chgData name="Heather Waddington" userId="7be864b7-9104-4338-9cdd-a5db92136088" providerId="ADAL" clId="{391D3549-2932-4C16-9656-783DAC44601B}" dt="2023-04-25T11:39:26.202" v="755" actId="20577"/>
          <ac:spMkLst>
            <pc:docMk/>
            <pc:sldMk cId="920625637" sldId="651"/>
            <ac:spMk id="4" creationId="{C0FE8294-EAC5-4F41-97A9-409E192D04DA}"/>
          </ac:spMkLst>
        </pc:spChg>
        <pc:spChg chg="mod">
          <ac:chgData name="Heather Waddington" userId="7be864b7-9104-4338-9cdd-a5db92136088" providerId="ADAL" clId="{391D3549-2932-4C16-9656-783DAC44601B}" dt="2023-04-25T11:37:45.266" v="665" actId="21"/>
          <ac:spMkLst>
            <pc:docMk/>
            <pc:sldMk cId="920625637" sldId="651"/>
            <ac:spMk id="6" creationId="{BC16D470-00AF-4B44-84D0-858D821A3E99}"/>
          </ac:spMkLst>
        </pc:spChg>
      </pc:sldChg>
      <pc:sldChg chg="modSp mod ord">
        <pc:chgData name="Heather Waddington" userId="7be864b7-9104-4338-9cdd-a5db92136088" providerId="ADAL" clId="{391D3549-2932-4C16-9656-783DAC44601B}" dt="2023-04-25T11:40:06.620" v="785" actId="6549"/>
        <pc:sldMkLst>
          <pc:docMk/>
          <pc:sldMk cId="3126165969" sldId="652"/>
        </pc:sldMkLst>
        <pc:spChg chg="mod">
          <ac:chgData name="Heather Waddington" userId="7be864b7-9104-4338-9cdd-a5db92136088" providerId="ADAL" clId="{391D3549-2932-4C16-9656-783DAC44601B}" dt="2023-04-25T11:40:06.620" v="785" actId="6549"/>
          <ac:spMkLst>
            <pc:docMk/>
            <pc:sldMk cId="3126165969" sldId="652"/>
            <ac:spMk id="3" creationId="{2961E689-116C-22F4-9A3D-C00B61BD3A52}"/>
          </ac:spMkLst>
        </pc:spChg>
        <pc:spChg chg="mod">
          <ac:chgData name="Heather Waddington" userId="7be864b7-9104-4338-9cdd-a5db92136088" providerId="ADAL" clId="{391D3549-2932-4C16-9656-783DAC44601B}" dt="2023-04-25T11:39:42.987" v="766" actId="20577"/>
          <ac:spMkLst>
            <pc:docMk/>
            <pc:sldMk cId="3126165969" sldId="652"/>
            <ac:spMk id="4" creationId="{C0FE8294-EAC5-4F41-97A9-409E192D04DA}"/>
          </ac:spMkLst>
        </pc:spChg>
        <pc:spChg chg="mod">
          <ac:chgData name="Heather Waddington" userId="7be864b7-9104-4338-9cdd-a5db92136088" providerId="ADAL" clId="{391D3549-2932-4C16-9656-783DAC44601B}" dt="2023-04-25T11:39:54.820" v="770" actId="6549"/>
          <ac:spMkLst>
            <pc:docMk/>
            <pc:sldMk cId="3126165969" sldId="652"/>
            <ac:spMk id="6" creationId="{BC16D470-00AF-4B44-84D0-858D821A3E99}"/>
          </ac:spMkLst>
        </pc:spChg>
        <pc:spChg chg="mod">
          <ac:chgData name="Heather Waddington" userId="7be864b7-9104-4338-9cdd-a5db92136088" providerId="ADAL" clId="{391D3549-2932-4C16-9656-783DAC44601B}" dt="2023-04-25T11:29:31.765" v="460" actId="207"/>
          <ac:spMkLst>
            <pc:docMk/>
            <pc:sldMk cId="3126165969" sldId="652"/>
            <ac:spMk id="7" creationId="{650A329E-985B-AF34-5F9D-EBD36901FF63}"/>
          </ac:spMkLst>
        </pc:spChg>
      </pc:sldChg>
      <pc:sldChg chg="modSp mod">
        <pc:chgData name="Heather Waddington" userId="7be864b7-9104-4338-9cdd-a5db92136088" providerId="ADAL" clId="{391D3549-2932-4C16-9656-783DAC44601B}" dt="2023-04-25T11:41:07.357" v="794" actId="6549"/>
        <pc:sldMkLst>
          <pc:docMk/>
          <pc:sldMk cId="1481209910" sldId="653"/>
        </pc:sldMkLst>
        <pc:spChg chg="mod">
          <ac:chgData name="Heather Waddington" userId="7be864b7-9104-4338-9cdd-a5db92136088" providerId="ADAL" clId="{391D3549-2932-4C16-9656-783DAC44601B}" dt="2023-04-25T11:40:52.751" v="790" actId="6549"/>
          <ac:spMkLst>
            <pc:docMk/>
            <pc:sldMk cId="1481209910" sldId="653"/>
            <ac:spMk id="6" creationId="{BC16D470-00AF-4B44-84D0-858D821A3E99}"/>
          </ac:spMkLst>
        </pc:spChg>
        <pc:graphicFrameChg chg="mod modGraphic">
          <ac:chgData name="Heather Waddington" userId="7be864b7-9104-4338-9cdd-a5db92136088" providerId="ADAL" clId="{391D3549-2932-4C16-9656-783DAC44601B}" dt="2023-04-25T11:41:07.357" v="794" actId="6549"/>
          <ac:graphicFrameMkLst>
            <pc:docMk/>
            <pc:sldMk cId="1481209910" sldId="653"/>
            <ac:graphicFrameMk id="3" creationId="{CB9DC800-607C-DCF0-4408-4807089F2969}"/>
          </ac:graphicFrameMkLst>
        </pc:graphicFrameChg>
      </pc:sldChg>
      <pc:sldChg chg="modSp mod ord">
        <pc:chgData name="Heather Waddington" userId="7be864b7-9104-4338-9cdd-a5db92136088" providerId="ADAL" clId="{391D3549-2932-4C16-9656-783DAC44601B}" dt="2023-04-25T13:45:04.354" v="1217" actId="20577"/>
        <pc:sldMkLst>
          <pc:docMk/>
          <pc:sldMk cId="1993173664" sldId="654"/>
        </pc:sldMkLst>
        <pc:spChg chg="mod">
          <ac:chgData name="Heather Waddington" userId="7be864b7-9104-4338-9cdd-a5db92136088" providerId="ADAL" clId="{391D3549-2932-4C16-9656-783DAC44601B}" dt="2023-04-25T13:45:04.354" v="1217" actId="20577"/>
          <ac:spMkLst>
            <pc:docMk/>
            <pc:sldMk cId="1993173664" sldId="654"/>
            <ac:spMk id="6" creationId="{BC16D470-00AF-4B44-84D0-858D821A3E99}"/>
          </ac:spMkLst>
        </pc:spChg>
      </pc:sldChg>
      <pc:sldChg chg="modSp del mod ord">
        <pc:chgData name="Heather Waddington" userId="7be864b7-9104-4338-9cdd-a5db92136088" providerId="ADAL" clId="{391D3549-2932-4C16-9656-783DAC44601B}" dt="2023-04-25T11:34:23.343" v="528" actId="47"/>
        <pc:sldMkLst>
          <pc:docMk/>
          <pc:sldMk cId="3998954408" sldId="655"/>
        </pc:sldMkLst>
        <pc:spChg chg="mod">
          <ac:chgData name="Heather Waddington" userId="7be864b7-9104-4338-9cdd-a5db92136088" providerId="ADAL" clId="{391D3549-2932-4C16-9656-783DAC44601B}" dt="2023-04-25T11:34:20.696" v="527" actId="21"/>
          <ac:spMkLst>
            <pc:docMk/>
            <pc:sldMk cId="3998954408" sldId="655"/>
            <ac:spMk id="6" creationId="{BC16D470-00AF-4B44-84D0-858D821A3E99}"/>
          </ac:spMkLst>
        </pc:spChg>
      </pc:sldChg>
      <pc:sldChg chg="modSp mod ord">
        <pc:chgData name="Heather Waddington" userId="7be864b7-9104-4338-9cdd-a5db92136088" providerId="ADAL" clId="{391D3549-2932-4C16-9656-783DAC44601B}" dt="2023-04-25T13:45:10.340" v="1220" actId="14100"/>
        <pc:sldMkLst>
          <pc:docMk/>
          <pc:sldMk cId="1463781201" sldId="656"/>
        </pc:sldMkLst>
        <pc:spChg chg="mod">
          <ac:chgData name="Heather Waddington" userId="7be864b7-9104-4338-9cdd-a5db92136088" providerId="ADAL" clId="{391D3549-2932-4C16-9656-783DAC44601B}" dt="2023-04-25T13:45:10.340" v="1220" actId="14100"/>
          <ac:spMkLst>
            <pc:docMk/>
            <pc:sldMk cId="1463781201" sldId="656"/>
            <ac:spMk id="6" creationId="{BC16D470-00AF-4B44-84D0-858D821A3E99}"/>
          </ac:spMkLst>
        </pc:spChg>
      </pc:sldChg>
      <pc:sldChg chg="del ord">
        <pc:chgData name="Heather Waddington" userId="7be864b7-9104-4338-9cdd-a5db92136088" providerId="ADAL" clId="{391D3549-2932-4C16-9656-783DAC44601B}" dt="2023-04-25T13:45:14.256" v="1221" actId="47"/>
        <pc:sldMkLst>
          <pc:docMk/>
          <pc:sldMk cId="2607746497" sldId="657"/>
        </pc:sldMkLst>
      </pc:sldChg>
      <pc:sldChg chg="ord">
        <pc:chgData name="Heather Waddington" userId="7be864b7-9104-4338-9cdd-a5db92136088" providerId="ADAL" clId="{391D3549-2932-4C16-9656-783DAC44601B}" dt="2023-04-25T11:27:25.389" v="368"/>
        <pc:sldMkLst>
          <pc:docMk/>
          <pc:sldMk cId="4045464516" sldId="658"/>
        </pc:sldMkLst>
      </pc:sldChg>
      <pc:sldChg chg="ord">
        <pc:chgData name="Heather Waddington" userId="7be864b7-9104-4338-9cdd-a5db92136088" providerId="ADAL" clId="{391D3549-2932-4C16-9656-783DAC44601B}" dt="2023-04-25T11:27:26.610" v="370"/>
        <pc:sldMkLst>
          <pc:docMk/>
          <pc:sldMk cId="673428766" sldId="659"/>
        </pc:sldMkLst>
      </pc:sldChg>
      <pc:sldChg chg="modSp mod ord">
        <pc:chgData name="Heather Waddington" userId="7be864b7-9104-4338-9cdd-a5db92136088" providerId="ADAL" clId="{391D3549-2932-4C16-9656-783DAC44601B}" dt="2023-04-25T13:45:47.475" v="1231" actId="20577"/>
        <pc:sldMkLst>
          <pc:docMk/>
          <pc:sldMk cId="3925625357" sldId="660"/>
        </pc:sldMkLst>
        <pc:spChg chg="mod">
          <ac:chgData name="Heather Waddington" userId="7be864b7-9104-4338-9cdd-a5db92136088" providerId="ADAL" clId="{391D3549-2932-4C16-9656-783DAC44601B}" dt="2023-04-25T13:45:47.475" v="1231" actId="20577"/>
          <ac:spMkLst>
            <pc:docMk/>
            <pc:sldMk cId="3925625357" sldId="660"/>
            <ac:spMk id="6" creationId="{BC16D470-00AF-4B44-84D0-858D821A3E99}"/>
          </ac:spMkLst>
        </pc:spChg>
      </pc:sldChg>
      <pc:sldChg chg="modSp mod">
        <pc:chgData name="Heather Waddington" userId="7be864b7-9104-4338-9cdd-a5db92136088" providerId="ADAL" clId="{391D3549-2932-4C16-9656-783DAC44601B}" dt="2023-04-25T11:53:04.521" v="1204" actId="14100"/>
        <pc:sldMkLst>
          <pc:docMk/>
          <pc:sldMk cId="1312086671" sldId="661"/>
        </pc:sldMkLst>
        <pc:spChg chg="mod">
          <ac:chgData name="Heather Waddington" userId="7be864b7-9104-4338-9cdd-a5db92136088" providerId="ADAL" clId="{391D3549-2932-4C16-9656-783DAC44601B}" dt="2023-04-25T11:51:26.597" v="1168" actId="20577"/>
          <ac:spMkLst>
            <pc:docMk/>
            <pc:sldMk cId="1312086671" sldId="661"/>
            <ac:spMk id="4" creationId="{C0FE8294-EAC5-4F41-97A9-409E192D04DA}"/>
          </ac:spMkLst>
        </pc:spChg>
        <pc:spChg chg="mod">
          <ac:chgData name="Heather Waddington" userId="7be864b7-9104-4338-9cdd-a5db92136088" providerId="ADAL" clId="{391D3549-2932-4C16-9656-783DAC44601B}" dt="2023-04-25T11:53:04.521" v="1204" actId="14100"/>
          <ac:spMkLst>
            <pc:docMk/>
            <pc:sldMk cId="1312086671" sldId="661"/>
            <ac:spMk id="6" creationId="{BC16D470-00AF-4B44-84D0-858D821A3E99}"/>
          </ac:spMkLst>
        </pc:spChg>
      </pc:sldChg>
      <pc:sldChg chg="modSp del mod">
        <pc:chgData name="Heather Waddington" userId="7be864b7-9104-4338-9cdd-a5db92136088" providerId="ADAL" clId="{391D3549-2932-4C16-9656-783DAC44601B}" dt="2023-04-25T11:30:05.328" v="466" actId="47"/>
        <pc:sldMkLst>
          <pc:docMk/>
          <pc:sldMk cId="1963664819" sldId="662"/>
        </pc:sldMkLst>
        <pc:spChg chg="mod">
          <ac:chgData name="Heather Waddington" userId="7be864b7-9104-4338-9cdd-a5db92136088" providerId="ADAL" clId="{391D3549-2932-4C16-9656-783DAC44601B}" dt="2023-04-25T11:29:51.575" v="461" actId="21"/>
          <ac:spMkLst>
            <pc:docMk/>
            <pc:sldMk cId="1963664819" sldId="662"/>
            <ac:spMk id="6" creationId="{BC16D470-00AF-4B44-84D0-858D821A3E99}"/>
          </ac:spMkLst>
        </pc:spChg>
      </pc:sldChg>
      <pc:sldChg chg="del">
        <pc:chgData name="Heather Waddington" userId="7be864b7-9104-4338-9cdd-a5db92136088" providerId="ADAL" clId="{391D3549-2932-4C16-9656-783DAC44601B}" dt="2023-04-25T11:30:28.233" v="492" actId="47"/>
        <pc:sldMkLst>
          <pc:docMk/>
          <pc:sldMk cId="4095633335" sldId="663"/>
        </pc:sldMkLst>
      </pc:sldChg>
      <pc:sldChg chg="modSp mod ord">
        <pc:chgData name="Heather Waddington" userId="7be864b7-9104-4338-9cdd-a5db92136088" providerId="ADAL" clId="{391D3549-2932-4C16-9656-783DAC44601B}" dt="2023-04-25T11:49:24.774" v="1146" actId="113"/>
        <pc:sldMkLst>
          <pc:docMk/>
          <pc:sldMk cId="4275930021" sldId="664"/>
        </pc:sldMkLst>
        <pc:spChg chg="mod">
          <ac:chgData name="Heather Waddington" userId="7be864b7-9104-4338-9cdd-a5db92136088" providerId="ADAL" clId="{391D3549-2932-4C16-9656-783DAC44601B}" dt="2023-04-25T11:47:43.386" v="1102" actId="6549"/>
          <ac:spMkLst>
            <pc:docMk/>
            <pc:sldMk cId="4275930021" sldId="664"/>
            <ac:spMk id="4" creationId="{C0FE8294-EAC5-4F41-97A9-409E192D04DA}"/>
          </ac:spMkLst>
        </pc:spChg>
        <pc:spChg chg="mod">
          <ac:chgData name="Heather Waddington" userId="7be864b7-9104-4338-9cdd-a5db92136088" providerId="ADAL" clId="{391D3549-2932-4C16-9656-783DAC44601B}" dt="2023-04-25T11:49:24.774" v="1146" actId="113"/>
          <ac:spMkLst>
            <pc:docMk/>
            <pc:sldMk cId="4275930021" sldId="664"/>
            <ac:spMk id="6" creationId="{BC16D470-00AF-4B44-84D0-858D821A3E99}"/>
          </ac:spMkLst>
        </pc:spChg>
      </pc:sldChg>
      <pc:sldChg chg="modSp del mod">
        <pc:chgData name="Heather Waddington" userId="7be864b7-9104-4338-9cdd-a5db92136088" providerId="ADAL" clId="{391D3549-2932-4C16-9656-783DAC44601B}" dt="2023-04-25T11:47:58.034" v="1106" actId="47"/>
        <pc:sldMkLst>
          <pc:docMk/>
          <pc:sldMk cId="1477036216" sldId="665"/>
        </pc:sldMkLst>
        <pc:spChg chg="mod">
          <ac:chgData name="Heather Waddington" userId="7be864b7-9104-4338-9cdd-a5db92136088" providerId="ADAL" clId="{391D3549-2932-4C16-9656-783DAC44601B}" dt="2023-04-25T11:47:56.229" v="1105" actId="21"/>
          <ac:spMkLst>
            <pc:docMk/>
            <pc:sldMk cId="1477036216" sldId="665"/>
            <ac:spMk id="6" creationId="{BC16D470-00AF-4B44-84D0-858D821A3E99}"/>
          </ac:spMkLst>
        </pc:spChg>
      </pc:sldChg>
      <pc:sldChg chg="del">
        <pc:chgData name="Heather Waddington" userId="7be864b7-9104-4338-9cdd-a5db92136088" providerId="ADAL" clId="{391D3549-2932-4C16-9656-783DAC44601B}" dt="2023-04-25T11:30:42.919" v="503" actId="47"/>
        <pc:sldMkLst>
          <pc:docMk/>
          <pc:sldMk cId="853860203" sldId="666"/>
        </pc:sldMkLst>
      </pc:sldChg>
      <pc:sldChg chg="delSp modSp mod">
        <pc:chgData name="Heather Waddington" userId="7be864b7-9104-4338-9cdd-a5db92136088" providerId="ADAL" clId="{391D3549-2932-4C16-9656-783DAC44601B}" dt="2023-04-25T11:44:18.395" v="892" actId="14100"/>
        <pc:sldMkLst>
          <pc:docMk/>
          <pc:sldMk cId="1775902597" sldId="667"/>
        </pc:sldMkLst>
        <pc:spChg chg="mod">
          <ac:chgData name="Heather Waddington" userId="7be864b7-9104-4338-9cdd-a5db92136088" providerId="ADAL" clId="{391D3549-2932-4C16-9656-783DAC44601B}" dt="2023-04-25T11:41:18.463" v="808" actId="20577"/>
          <ac:spMkLst>
            <pc:docMk/>
            <pc:sldMk cId="1775902597" sldId="667"/>
            <ac:spMk id="2" creationId="{ACFA68AB-C766-9816-EE6E-6BE1D6787449}"/>
          </ac:spMkLst>
        </pc:spChg>
        <pc:spChg chg="mod">
          <ac:chgData name="Heather Waddington" userId="7be864b7-9104-4338-9cdd-a5db92136088" providerId="ADAL" clId="{391D3549-2932-4C16-9656-783DAC44601B}" dt="2023-04-25T11:44:18.395" v="892" actId="14100"/>
          <ac:spMkLst>
            <pc:docMk/>
            <pc:sldMk cId="1775902597" sldId="667"/>
            <ac:spMk id="4" creationId="{03DCFD90-53E0-6E0A-724D-FF3A583D7A47}"/>
          </ac:spMkLst>
        </pc:spChg>
        <pc:spChg chg="del">
          <ac:chgData name="Heather Waddington" userId="7be864b7-9104-4338-9cdd-a5db92136088" providerId="ADAL" clId="{391D3549-2932-4C16-9656-783DAC44601B}" dt="2023-04-25T11:41:22.809" v="809" actId="478"/>
          <ac:spMkLst>
            <pc:docMk/>
            <pc:sldMk cId="1775902597" sldId="667"/>
            <ac:spMk id="6" creationId="{20B3849C-DC2C-6E19-2750-B450EECDF74E}"/>
          </ac:spMkLst>
        </pc:spChg>
        <pc:spChg chg="mod">
          <ac:chgData name="Heather Waddington" userId="7be864b7-9104-4338-9cdd-a5db92136088" providerId="ADAL" clId="{391D3549-2932-4C16-9656-783DAC44601B}" dt="2023-04-25T11:44:08.648" v="891" actId="692"/>
          <ac:spMkLst>
            <pc:docMk/>
            <pc:sldMk cId="1775902597" sldId="667"/>
            <ac:spMk id="7" creationId="{E4CAB5FE-04AB-5223-2441-D3DE158ABC5D}"/>
          </ac:spMkLst>
        </pc:spChg>
      </pc:sldChg>
      <pc:sldChg chg="modSp mod">
        <pc:chgData name="Heather Waddington" userId="7be864b7-9104-4338-9cdd-a5db92136088" providerId="ADAL" clId="{391D3549-2932-4C16-9656-783DAC44601B}" dt="2023-04-25T11:38:52.734" v="748" actId="2711"/>
        <pc:sldMkLst>
          <pc:docMk/>
          <pc:sldMk cId="3921478653" sldId="668"/>
        </pc:sldMkLst>
        <pc:spChg chg="mod">
          <ac:chgData name="Heather Waddington" userId="7be864b7-9104-4338-9cdd-a5db92136088" providerId="ADAL" clId="{391D3549-2932-4C16-9656-783DAC44601B}" dt="2023-04-25T11:38:03.784" v="711" actId="20577"/>
          <ac:spMkLst>
            <pc:docMk/>
            <pc:sldMk cId="3921478653" sldId="668"/>
            <ac:spMk id="2" creationId="{AD178228-9D5E-DDA6-8112-43010C74A251}"/>
          </ac:spMkLst>
        </pc:spChg>
        <pc:spChg chg="mod">
          <ac:chgData name="Heather Waddington" userId="7be864b7-9104-4338-9cdd-a5db92136088" providerId="ADAL" clId="{391D3549-2932-4C16-9656-783DAC44601B}" dt="2023-04-25T11:38:52.734" v="748" actId="2711"/>
          <ac:spMkLst>
            <pc:docMk/>
            <pc:sldMk cId="3921478653" sldId="668"/>
            <ac:spMk id="4" creationId="{69955E2C-F8DB-E8E7-C9AD-66F58B51216D}"/>
          </ac:spMkLst>
        </pc:spChg>
      </pc:sldChg>
      <pc:sldChg chg="modSp add mod">
        <pc:chgData name="Heather Waddington" userId="7be864b7-9104-4338-9cdd-a5db92136088" providerId="ADAL" clId="{391D3549-2932-4C16-9656-783DAC44601B}" dt="2023-04-25T13:47:09.264" v="1233" actId="20577"/>
        <pc:sldMkLst>
          <pc:docMk/>
          <pc:sldMk cId="3009485949" sldId="669"/>
        </pc:sldMkLst>
        <pc:spChg chg="mod">
          <ac:chgData name="Heather Waddington" userId="7be864b7-9104-4338-9cdd-a5db92136088" providerId="ADAL" clId="{391D3549-2932-4C16-9656-783DAC44601B}" dt="2023-04-25T13:47:09.264" v="1233" actId="20577"/>
          <ac:spMkLst>
            <pc:docMk/>
            <pc:sldMk cId="3009485949" sldId="669"/>
            <ac:spMk id="8" creationId="{E64274FD-11AC-BBE9-5220-BC0506BABD6E}"/>
          </ac:spMkLst>
        </pc:spChg>
      </pc:sldChg>
      <pc:sldChg chg="modSp add mod ord">
        <pc:chgData name="Heather Waddington" userId="7be864b7-9104-4338-9cdd-a5db92136088" providerId="ADAL" clId="{391D3549-2932-4C16-9656-783DAC44601B}" dt="2023-04-25T13:47:26.770" v="1234" actId="20577"/>
        <pc:sldMkLst>
          <pc:docMk/>
          <pc:sldMk cId="1015160270" sldId="670"/>
        </pc:sldMkLst>
        <pc:spChg chg="mod">
          <ac:chgData name="Heather Waddington" userId="7be864b7-9104-4338-9cdd-a5db92136088" providerId="ADAL" clId="{391D3549-2932-4C16-9656-783DAC44601B}" dt="2023-04-25T13:47:26.770" v="1234" actId="20577"/>
          <ac:spMkLst>
            <pc:docMk/>
            <pc:sldMk cId="1015160270" sldId="670"/>
            <ac:spMk id="8" creationId="{E64274FD-11AC-BBE9-5220-BC0506BABD6E}"/>
          </ac:spMkLst>
        </pc:spChg>
      </pc:sldChg>
      <pc:sldChg chg="modSp add mod">
        <pc:chgData name="Heather Waddington" userId="7be864b7-9104-4338-9cdd-a5db92136088" providerId="ADAL" clId="{391D3549-2932-4C16-9656-783DAC44601B}" dt="2023-04-25T11:30:40.493" v="502" actId="20577"/>
        <pc:sldMkLst>
          <pc:docMk/>
          <pc:sldMk cId="2073050015" sldId="671"/>
        </pc:sldMkLst>
        <pc:spChg chg="mod">
          <ac:chgData name="Heather Waddington" userId="7be864b7-9104-4338-9cdd-a5db92136088" providerId="ADAL" clId="{391D3549-2932-4C16-9656-783DAC44601B}" dt="2023-04-25T11:30:40.493" v="502" actId="20577"/>
          <ac:spMkLst>
            <pc:docMk/>
            <pc:sldMk cId="2073050015" sldId="671"/>
            <ac:spMk id="8" creationId="{E64274FD-11AC-BBE9-5220-BC0506BABD6E}"/>
          </ac:spMkLst>
        </pc:spChg>
      </pc:sldChg>
      <pc:sldChg chg="del">
        <pc:chgData name="Heather Waddington" userId="7be864b7-9104-4338-9cdd-a5db92136088" providerId="ADAL" clId="{391D3549-2932-4C16-9656-783DAC44601B}" dt="2023-04-25T11:51:51.696" v="1182" actId="47"/>
        <pc:sldMkLst>
          <pc:docMk/>
          <pc:sldMk cId="2898953977" sldId="673"/>
        </pc:sldMkLst>
      </pc:sldChg>
      <pc:sldChg chg="modSp add mod">
        <pc:chgData name="Heather Waddington" userId="7be864b7-9104-4338-9cdd-a5db92136088" providerId="ADAL" clId="{391D3549-2932-4C16-9656-783DAC44601B}" dt="2023-04-25T11:56:21.530" v="1208" actId="5793"/>
        <pc:sldMkLst>
          <pc:docMk/>
          <pc:sldMk cId="3096994363" sldId="675"/>
        </pc:sldMkLst>
        <pc:spChg chg="mod">
          <ac:chgData name="Heather Waddington" userId="7be864b7-9104-4338-9cdd-a5db92136088" providerId="ADAL" clId="{391D3549-2932-4C16-9656-783DAC44601B}" dt="2023-04-25T11:56:21.530" v="1208" actId="5793"/>
          <ac:spMkLst>
            <pc:docMk/>
            <pc:sldMk cId="3096994363" sldId="675"/>
            <ac:spMk id="6" creationId="{BC16D470-00AF-4B44-84D0-858D821A3E99}"/>
          </ac:spMkLst>
        </pc:spChg>
      </pc:sldChg>
    </pc:docChg>
  </pc:docChgLst>
  <pc:docChgLst>
    <pc:chgData name="Bryony Chipp (She/Her)" userId="8942defd-7be7-49e7-86cc-829a709a7395" providerId="ADAL" clId="{388A7FFC-3144-44D2-960D-6C5B92099578}"/>
    <pc:docChg chg="undo custSel addSld delSld modSld sldOrd modMainMaster">
      <pc:chgData name="Bryony Chipp (She/Her)" userId="8942defd-7be7-49e7-86cc-829a709a7395" providerId="ADAL" clId="{388A7FFC-3144-44D2-960D-6C5B92099578}" dt="2023-04-25T11:58:51.801" v="2927" actId="27636"/>
      <pc:docMkLst>
        <pc:docMk/>
      </pc:docMkLst>
      <pc:sldChg chg="delSp modSp mod">
        <pc:chgData name="Bryony Chipp (She/Her)" userId="8942defd-7be7-49e7-86cc-829a709a7395" providerId="ADAL" clId="{388A7FFC-3144-44D2-960D-6C5B92099578}" dt="2023-04-25T10:58:55.150" v="39" actId="478"/>
        <pc:sldMkLst>
          <pc:docMk/>
          <pc:sldMk cId="1457891489" sldId="487"/>
        </pc:sldMkLst>
        <pc:spChg chg="mod">
          <ac:chgData name="Bryony Chipp (She/Her)" userId="8942defd-7be7-49e7-86cc-829a709a7395" providerId="ADAL" clId="{388A7FFC-3144-44D2-960D-6C5B92099578}" dt="2023-04-25T10:43:19.862" v="0" actId="20577"/>
          <ac:spMkLst>
            <pc:docMk/>
            <pc:sldMk cId="1457891489" sldId="487"/>
            <ac:spMk id="6" creationId="{AB784405-2949-4A07-9B93-D3609EF4B144}"/>
          </ac:spMkLst>
        </pc:spChg>
        <pc:picChg chg="del">
          <ac:chgData name="Bryony Chipp (She/Her)" userId="8942defd-7be7-49e7-86cc-829a709a7395" providerId="ADAL" clId="{388A7FFC-3144-44D2-960D-6C5B92099578}" dt="2023-04-25T10:58:55.150" v="39" actId="478"/>
          <ac:picMkLst>
            <pc:docMk/>
            <pc:sldMk cId="1457891489" sldId="487"/>
            <ac:picMk id="4" creationId="{973FFEA6-886D-47BF-909B-4845F9BE497A}"/>
          </ac:picMkLst>
        </pc:picChg>
      </pc:sldChg>
      <pc:sldChg chg="modSp mod">
        <pc:chgData name="Bryony Chipp (She/Her)" userId="8942defd-7be7-49e7-86cc-829a709a7395" providerId="ADAL" clId="{388A7FFC-3144-44D2-960D-6C5B92099578}" dt="2023-04-25T11:01:56.595" v="44" actId="12"/>
        <pc:sldMkLst>
          <pc:docMk/>
          <pc:sldMk cId="297152062" sldId="546"/>
        </pc:sldMkLst>
        <pc:spChg chg="mod">
          <ac:chgData name="Bryony Chipp (She/Her)" userId="8942defd-7be7-49e7-86cc-829a709a7395" providerId="ADAL" clId="{388A7FFC-3144-44D2-960D-6C5B92099578}" dt="2023-04-25T11:01:56.595" v="44" actId="12"/>
          <ac:spMkLst>
            <pc:docMk/>
            <pc:sldMk cId="297152062" sldId="546"/>
            <ac:spMk id="6" creationId="{BC16D470-00AF-4B44-84D0-858D821A3E99}"/>
          </ac:spMkLst>
        </pc:spChg>
      </pc:sldChg>
      <pc:sldChg chg="addSp modSp">
        <pc:chgData name="Bryony Chipp (She/Her)" userId="8942defd-7be7-49e7-86cc-829a709a7395" providerId="ADAL" clId="{388A7FFC-3144-44D2-960D-6C5B92099578}" dt="2023-04-25T11:56:34.672" v="2901"/>
        <pc:sldMkLst>
          <pc:docMk/>
          <pc:sldMk cId="2377101656" sldId="647"/>
        </pc:sldMkLst>
        <pc:picChg chg="add mod">
          <ac:chgData name="Bryony Chipp (She/Her)" userId="8942defd-7be7-49e7-86cc-829a709a7395" providerId="ADAL" clId="{388A7FFC-3144-44D2-960D-6C5B92099578}" dt="2023-04-25T11:56:34.672" v="2901"/>
          <ac:picMkLst>
            <pc:docMk/>
            <pc:sldMk cId="2377101656" sldId="647"/>
            <ac:picMk id="2" creationId="{30ACB5D2-BA10-D4D5-7440-CA6D54D00A96}"/>
          </ac:picMkLst>
        </pc:picChg>
      </pc:sldChg>
      <pc:sldChg chg="modSp mod">
        <pc:chgData name="Bryony Chipp (She/Her)" userId="8942defd-7be7-49e7-86cc-829a709a7395" providerId="ADAL" clId="{388A7FFC-3144-44D2-960D-6C5B92099578}" dt="2023-04-25T11:00:25.508" v="40" actId="14100"/>
        <pc:sldMkLst>
          <pc:docMk/>
          <pc:sldMk cId="1507304009" sldId="648"/>
        </pc:sldMkLst>
        <pc:spChg chg="mod">
          <ac:chgData name="Bryony Chipp (She/Her)" userId="8942defd-7be7-49e7-86cc-829a709a7395" providerId="ADAL" clId="{388A7FFC-3144-44D2-960D-6C5B92099578}" dt="2023-04-25T11:00:25.508" v="40" actId="14100"/>
          <ac:spMkLst>
            <pc:docMk/>
            <pc:sldMk cId="1507304009" sldId="648"/>
            <ac:spMk id="6" creationId="{BC16D470-00AF-4B44-84D0-858D821A3E99}"/>
          </ac:spMkLst>
        </pc:spChg>
      </pc:sldChg>
      <pc:sldChg chg="modSp mod">
        <pc:chgData name="Bryony Chipp (She/Her)" userId="8942defd-7be7-49e7-86cc-829a709a7395" providerId="ADAL" clId="{388A7FFC-3144-44D2-960D-6C5B92099578}" dt="2023-04-25T10:51:21.381" v="3" actId="948"/>
        <pc:sldMkLst>
          <pc:docMk/>
          <pc:sldMk cId="1204015747" sldId="650"/>
        </pc:sldMkLst>
        <pc:spChg chg="mod">
          <ac:chgData name="Bryony Chipp (She/Her)" userId="8942defd-7be7-49e7-86cc-829a709a7395" providerId="ADAL" clId="{388A7FFC-3144-44D2-960D-6C5B92099578}" dt="2023-04-25T10:51:21.381" v="3" actId="948"/>
          <ac:spMkLst>
            <pc:docMk/>
            <pc:sldMk cId="1204015747" sldId="650"/>
            <ac:spMk id="6" creationId="{BC16D470-00AF-4B44-84D0-858D821A3E99}"/>
          </ac:spMkLst>
        </pc:spChg>
      </pc:sldChg>
      <pc:sldChg chg="modSp mod">
        <pc:chgData name="Bryony Chipp (She/Her)" userId="8942defd-7be7-49e7-86cc-829a709a7395" providerId="ADAL" clId="{388A7FFC-3144-44D2-960D-6C5B92099578}" dt="2023-04-25T10:53:33.385" v="13" actId="14100"/>
        <pc:sldMkLst>
          <pc:docMk/>
          <pc:sldMk cId="920625637" sldId="651"/>
        </pc:sldMkLst>
        <pc:spChg chg="mod">
          <ac:chgData name="Bryony Chipp (She/Her)" userId="8942defd-7be7-49e7-86cc-829a709a7395" providerId="ADAL" clId="{388A7FFC-3144-44D2-960D-6C5B92099578}" dt="2023-04-25T10:53:33.385" v="13" actId="14100"/>
          <ac:spMkLst>
            <pc:docMk/>
            <pc:sldMk cId="920625637" sldId="651"/>
            <ac:spMk id="6" creationId="{BC16D470-00AF-4B44-84D0-858D821A3E99}"/>
          </ac:spMkLst>
        </pc:spChg>
      </pc:sldChg>
      <pc:sldChg chg="modSp mod">
        <pc:chgData name="Bryony Chipp (She/Her)" userId="8942defd-7be7-49e7-86cc-829a709a7395" providerId="ADAL" clId="{388A7FFC-3144-44D2-960D-6C5B92099578}" dt="2023-04-25T10:53:27.533" v="12" actId="14100"/>
        <pc:sldMkLst>
          <pc:docMk/>
          <pc:sldMk cId="3126165969" sldId="652"/>
        </pc:sldMkLst>
        <pc:spChg chg="mod">
          <ac:chgData name="Bryony Chipp (She/Her)" userId="8942defd-7be7-49e7-86cc-829a709a7395" providerId="ADAL" clId="{388A7FFC-3144-44D2-960D-6C5B92099578}" dt="2023-04-25T10:53:27.533" v="12" actId="14100"/>
          <ac:spMkLst>
            <pc:docMk/>
            <pc:sldMk cId="3126165969" sldId="652"/>
            <ac:spMk id="7" creationId="{650A329E-985B-AF34-5F9D-EBD36901FF63}"/>
          </ac:spMkLst>
        </pc:spChg>
      </pc:sldChg>
      <pc:sldChg chg="modSp mod">
        <pc:chgData name="Bryony Chipp (She/Her)" userId="8942defd-7be7-49e7-86cc-829a709a7395" providerId="ADAL" clId="{388A7FFC-3144-44D2-960D-6C5B92099578}" dt="2023-04-25T11:56:57.466" v="2902" actId="1076"/>
        <pc:sldMkLst>
          <pc:docMk/>
          <pc:sldMk cId="1481209910" sldId="653"/>
        </pc:sldMkLst>
        <pc:graphicFrameChg chg="mod modGraphic">
          <ac:chgData name="Bryony Chipp (She/Her)" userId="8942defd-7be7-49e7-86cc-829a709a7395" providerId="ADAL" clId="{388A7FFC-3144-44D2-960D-6C5B92099578}" dt="2023-04-25T11:56:57.466" v="2902" actId="1076"/>
          <ac:graphicFrameMkLst>
            <pc:docMk/>
            <pc:sldMk cId="1481209910" sldId="653"/>
            <ac:graphicFrameMk id="3" creationId="{CB9DC800-607C-DCF0-4408-4807089F2969}"/>
          </ac:graphicFrameMkLst>
        </pc:graphicFrameChg>
      </pc:sldChg>
      <pc:sldChg chg="modSp mod">
        <pc:chgData name="Bryony Chipp (She/Her)" userId="8942defd-7be7-49e7-86cc-829a709a7395" providerId="ADAL" clId="{388A7FFC-3144-44D2-960D-6C5B92099578}" dt="2023-04-25T10:53:15.202" v="10" actId="14100"/>
        <pc:sldMkLst>
          <pc:docMk/>
          <pc:sldMk cId="1993173664" sldId="654"/>
        </pc:sldMkLst>
        <pc:spChg chg="mod">
          <ac:chgData name="Bryony Chipp (She/Her)" userId="8942defd-7be7-49e7-86cc-829a709a7395" providerId="ADAL" clId="{388A7FFC-3144-44D2-960D-6C5B92099578}" dt="2023-04-25T10:53:15.202" v="10" actId="14100"/>
          <ac:spMkLst>
            <pc:docMk/>
            <pc:sldMk cId="1993173664" sldId="654"/>
            <ac:spMk id="6" creationId="{BC16D470-00AF-4B44-84D0-858D821A3E99}"/>
          </ac:spMkLst>
        </pc:spChg>
      </pc:sldChg>
      <pc:sldChg chg="modSp mod">
        <pc:chgData name="Bryony Chipp (She/Her)" userId="8942defd-7be7-49e7-86cc-829a709a7395" providerId="ADAL" clId="{388A7FFC-3144-44D2-960D-6C5B92099578}" dt="2023-04-25T10:52:04.197" v="7" actId="948"/>
        <pc:sldMkLst>
          <pc:docMk/>
          <pc:sldMk cId="3998954408" sldId="655"/>
        </pc:sldMkLst>
        <pc:spChg chg="mod">
          <ac:chgData name="Bryony Chipp (She/Her)" userId="8942defd-7be7-49e7-86cc-829a709a7395" providerId="ADAL" clId="{388A7FFC-3144-44D2-960D-6C5B92099578}" dt="2023-04-25T10:52:04.197" v="7" actId="948"/>
          <ac:spMkLst>
            <pc:docMk/>
            <pc:sldMk cId="3998954408" sldId="655"/>
            <ac:spMk id="6" creationId="{BC16D470-00AF-4B44-84D0-858D821A3E99}"/>
          </ac:spMkLst>
        </pc:spChg>
      </pc:sldChg>
      <pc:sldChg chg="modSp mod">
        <pc:chgData name="Bryony Chipp (She/Her)" userId="8942defd-7be7-49e7-86cc-829a709a7395" providerId="ADAL" clId="{388A7FFC-3144-44D2-960D-6C5B92099578}" dt="2023-04-25T10:52:22.068" v="8" actId="948"/>
        <pc:sldMkLst>
          <pc:docMk/>
          <pc:sldMk cId="1463781201" sldId="656"/>
        </pc:sldMkLst>
        <pc:spChg chg="mod">
          <ac:chgData name="Bryony Chipp (She/Her)" userId="8942defd-7be7-49e7-86cc-829a709a7395" providerId="ADAL" clId="{388A7FFC-3144-44D2-960D-6C5B92099578}" dt="2023-04-25T10:52:22.068" v="8" actId="948"/>
          <ac:spMkLst>
            <pc:docMk/>
            <pc:sldMk cId="1463781201" sldId="656"/>
            <ac:spMk id="6" creationId="{BC16D470-00AF-4B44-84D0-858D821A3E99}"/>
          </ac:spMkLst>
        </pc:spChg>
      </pc:sldChg>
      <pc:sldChg chg="modSp mod">
        <pc:chgData name="Bryony Chipp (She/Her)" userId="8942defd-7be7-49e7-86cc-829a709a7395" providerId="ADAL" clId="{388A7FFC-3144-44D2-960D-6C5B92099578}" dt="2023-04-25T10:53:07.850" v="9" actId="14100"/>
        <pc:sldMkLst>
          <pc:docMk/>
          <pc:sldMk cId="2607746497" sldId="657"/>
        </pc:sldMkLst>
        <pc:spChg chg="mod">
          <ac:chgData name="Bryony Chipp (She/Her)" userId="8942defd-7be7-49e7-86cc-829a709a7395" providerId="ADAL" clId="{388A7FFC-3144-44D2-960D-6C5B92099578}" dt="2023-04-25T10:53:07.850" v="9" actId="14100"/>
          <ac:spMkLst>
            <pc:docMk/>
            <pc:sldMk cId="2607746497" sldId="657"/>
            <ac:spMk id="6" creationId="{BC16D470-00AF-4B44-84D0-858D821A3E99}"/>
          </ac:spMkLst>
        </pc:spChg>
      </pc:sldChg>
      <pc:sldChg chg="modSp mod">
        <pc:chgData name="Bryony Chipp (She/Her)" userId="8942defd-7be7-49e7-86cc-829a709a7395" providerId="ADAL" clId="{388A7FFC-3144-44D2-960D-6C5B92099578}" dt="2023-04-25T10:54:18.256" v="21" actId="14100"/>
        <pc:sldMkLst>
          <pc:docMk/>
          <pc:sldMk cId="4045464516" sldId="658"/>
        </pc:sldMkLst>
        <pc:spChg chg="mod">
          <ac:chgData name="Bryony Chipp (She/Her)" userId="8942defd-7be7-49e7-86cc-829a709a7395" providerId="ADAL" clId="{388A7FFC-3144-44D2-960D-6C5B92099578}" dt="2023-04-25T10:54:18.256" v="21" actId="14100"/>
          <ac:spMkLst>
            <pc:docMk/>
            <pc:sldMk cId="4045464516" sldId="658"/>
            <ac:spMk id="6" creationId="{BC16D470-00AF-4B44-84D0-858D821A3E99}"/>
          </ac:spMkLst>
        </pc:spChg>
      </pc:sldChg>
      <pc:sldChg chg="modSp mod">
        <pc:chgData name="Bryony Chipp (She/Her)" userId="8942defd-7be7-49e7-86cc-829a709a7395" providerId="ADAL" clId="{388A7FFC-3144-44D2-960D-6C5B92099578}" dt="2023-04-25T10:56:29.997" v="22" actId="14100"/>
        <pc:sldMkLst>
          <pc:docMk/>
          <pc:sldMk cId="673428766" sldId="659"/>
        </pc:sldMkLst>
        <pc:spChg chg="mod">
          <ac:chgData name="Bryony Chipp (She/Her)" userId="8942defd-7be7-49e7-86cc-829a709a7395" providerId="ADAL" clId="{388A7FFC-3144-44D2-960D-6C5B92099578}" dt="2023-04-25T10:56:29.997" v="22" actId="14100"/>
          <ac:spMkLst>
            <pc:docMk/>
            <pc:sldMk cId="673428766" sldId="659"/>
            <ac:spMk id="6" creationId="{BC16D470-00AF-4B44-84D0-858D821A3E99}"/>
          </ac:spMkLst>
        </pc:spChg>
      </pc:sldChg>
      <pc:sldChg chg="modSp mod">
        <pc:chgData name="Bryony Chipp (She/Her)" userId="8942defd-7be7-49e7-86cc-829a709a7395" providerId="ADAL" clId="{388A7FFC-3144-44D2-960D-6C5B92099578}" dt="2023-04-25T10:56:37.408" v="23" actId="14100"/>
        <pc:sldMkLst>
          <pc:docMk/>
          <pc:sldMk cId="3925625357" sldId="660"/>
        </pc:sldMkLst>
        <pc:spChg chg="mod">
          <ac:chgData name="Bryony Chipp (She/Her)" userId="8942defd-7be7-49e7-86cc-829a709a7395" providerId="ADAL" clId="{388A7FFC-3144-44D2-960D-6C5B92099578}" dt="2023-04-25T10:56:37.408" v="23" actId="14100"/>
          <ac:spMkLst>
            <pc:docMk/>
            <pc:sldMk cId="3925625357" sldId="660"/>
            <ac:spMk id="6" creationId="{BC16D470-00AF-4B44-84D0-858D821A3E99}"/>
          </ac:spMkLst>
        </pc:spChg>
      </pc:sldChg>
      <pc:sldChg chg="modSp mod ord">
        <pc:chgData name="Bryony Chipp (She/Her)" userId="8942defd-7be7-49e7-86cc-829a709a7395" providerId="ADAL" clId="{388A7FFC-3144-44D2-960D-6C5B92099578}" dt="2023-04-25T11:11:11.946" v="48"/>
        <pc:sldMkLst>
          <pc:docMk/>
          <pc:sldMk cId="1312086671" sldId="661"/>
        </pc:sldMkLst>
        <pc:spChg chg="mod">
          <ac:chgData name="Bryony Chipp (She/Her)" userId="8942defd-7be7-49e7-86cc-829a709a7395" providerId="ADAL" clId="{388A7FFC-3144-44D2-960D-6C5B92099578}" dt="2023-04-25T10:56:43.711" v="24" actId="14100"/>
          <ac:spMkLst>
            <pc:docMk/>
            <pc:sldMk cId="1312086671" sldId="661"/>
            <ac:spMk id="6" creationId="{BC16D470-00AF-4B44-84D0-858D821A3E99}"/>
          </ac:spMkLst>
        </pc:spChg>
      </pc:sldChg>
      <pc:sldChg chg="modSp mod">
        <pc:chgData name="Bryony Chipp (She/Her)" userId="8942defd-7be7-49e7-86cc-829a709a7395" providerId="ADAL" clId="{388A7FFC-3144-44D2-960D-6C5B92099578}" dt="2023-04-25T10:56:48.602" v="25" actId="14100"/>
        <pc:sldMkLst>
          <pc:docMk/>
          <pc:sldMk cId="1963664819" sldId="662"/>
        </pc:sldMkLst>
        <pc:spChg chg="mod">
          <ac:chgData name="Bryony Chipp (She/Her)" userId="8942defd-7be7-49e7-86cc-829a709a7395" providerId="ADAL" clId="{388A7FFC-3144-44D2-960D-6C5B92099578}" dt="2023-04-25T10:56:48.602" v="25" actId="14100"/>
          <ac:spMkLst>
            <pc:docMk/>
            <pc:sldMk cId="1963664819" sldId="662"/>
            <ac:spMk id="6" creationId="{BC16D470-00AF-4B44-84D0-858D821A3E99}"/>
          </ac:spMkLst>
        </pc:spChg>
      </pc:sldChg>
      <pc:sldChg chg="modSp mod">
        <pc:chgData name="Bryony Chipp (She/Her)" userId="8942defd-7be7-49e7-86cc-829a709a7395" providerId="ADAL" clId="{388A7FFC-3144-44D2-960D-6C5B92099578}" dt="2023-04-25T10:57:53.644" v="30" actId="948"/>
        <pc:sldMkLst>
          <pc:docMk/>
          <pc:sldMk cId="4275930021" sldId="664"/>
        </pc:sldMkLst>
        <pc:spChg chg="mod">
          <ac:chgData name="Bryony Chipp (She/Her)" userId="8942defd-7be7-49e7-86cc-829a709a7395" providerId="ADAL" clId="{388A7FFC-3144-44D2-960D-6C5B92099578}" dt="2023-04-25T10:57:53.644" v="30" actId="948"/>
          <ac:spMkLst>
            <pc:docMk/>
            <pc:sldMk cId="4275930021" sldId="664"/>
            <ac:spMk id="6" creationId="{BC16D470-00AF-4B44-84D0-858D821A3E99}"/>
          </ac:spMkLst>
        </pc:spChg>
      </pc:sldChg>
      <pc:sldChg chg="modSp mod">
        <pc:chgData name="Bryony Chipp (She/Her)" userId="8942defd-7be7-49e7-86cc-829a709a7395" providerId="ADAL" clId="{388A7FFC-3144-44D2-960D-6C5B92099578}" dt="2023-04-25T10:57:45.875" v="29" actId="948"/>
        <pc:sldMkLst>
          <pc:docMk/>
          <pc:sldMk cId="1477036216" sldId="665"/>
        </pc:sldMkLst>
        <pc:spChg chg="mod">
          <ac:chgData name="Bryony Chipp (She/Her)" userId="8942defd-7be7-49e7-86cc-829a709a7395" providerId="ADAL" clId="{388A7FFC-3144-44D2-960D-6C5B92099578}" dt="2023-04-25T10:57:45.875" v="29" actId="948"/>
          <ac:spMkLst>
            <pc:docMk/>
            <pc:sldMk cId="1477036216" sldId="665"/>
            <ac:spMk id="6" creationId="{BC16D470-00AF-4B44-84D0-858D821A3E99}"/>
          </ac:spMkLst>
        </pc:spChg>
      </pc:sldChg>
      <pc:sldChg chg="addSp delSp modSp new mod modNotesTx">
        <pc:chgData name="Bryony Chipp (She/Her)" userId="8942defd-7be7-49e7-86cc-829a709a7395" providerId="ADAL" clId="{388A7FFC-3144-44D2-960D-6C5B92099578}" dt="2023-04-25T11:58:51.801" v="2927" actId="27636"/>
        <pc:sldMkLst>
          <pc:docMk/>
          <pc:sldMk cId="1775902597" sldId="667"/>
        </pc:sldMkLst>
        <pc:spChg chg="mod">
          <ac:chgData name="Bryony Chipp (She/Her)" userId="8942defd-7be7-49e7-86cc-829a709a7395" providerId="ADAL" clId="{388A7FFC-3144-44D2-960D-6C5B92099578}" dt="2023-04-25T11:11:40.486" v="50"/>
          <ac:spMkLst>
            <pc:docMk/>
            <pc:sldMk cId="1775902597" sldId="667"/>
            <ac:spMk id="2" creationId="{ACFA68AB-C766-9816-EE6E-6BE1D6787449}"/>
          </ac:spMkLst>
        </pc:spChg>
        <pc:spChg chg="del mod">
          <ac:chgData name="Bryony Chipp (She/Her)" userId="8942defd-7be7-49e7-86cc-829a709a7395" providerId="ADAL" clId="{388A7FFC-3144-44D2-960D-6C5B92099578}" dt="2023-04-25T11:18:25.900" v="751" actId="478"/>
          <ac:spMkLst>
            <pc:docMk/>
            <pc:sldMk cId="1775902597" sldId="667"/>
            <ac:spMk id="3" creationId="{6AD150AF-3AEE-5984-014D-6C9CF76156B2}"/>
          </ac:spMkLst>
        </pc:spChg>
        <pc:spChg chg="mod">
          <ac:chgData name="Bryony Chipp (She/Her)" userId="8942defd-7be7-49e7-86cc-829a709a7395" providerId="ADAL" clId="{388A7FFC-3144-44D2-960D-6C5B92099578}" dt="2023-04-25T11:58:32.823" v="2921" actId="14100"/>
          <ac:spMkLst>
            <pc:docMk/>
            <pc:sldMk cId="1775902597" sldId="667"/>
            <ac:spMk id="4" creationId="{03DCFD90-53E0-6E0A-724D-FF3A583D7A47}"/>
          </ac:spMkLst>
        </pc:spChg>
        <pc:spChg chg="add mod">
          <ac:chgData name="Bryony Chipp (She/Her)" userId="8942defd-7be7-49e7-86cc-829a709a7395" providerId="ADAL" clId="{388A7FFC-3144-44D2-960D-6C5B92099578}" dt="2023-04-25T11:14:37.524" v="87" actId="404"/>
          <ac:spMkLst>
            <pc:docMk/>
            <pc:sldMk cId="1775902597" sldId="667"/>
            <ac:spMk id="6" creationId="{20B3849C-DC2C-6E19-2750-B450EECDF74E}"/>
          </ac:spMkLst>
        </pc:spChg>
        <pc:spChg chg="add mod">
          <ac:chgData name="Bryony Chipp (She/Her)" userId="8942defd-7be7-49e7-86cc-829a709a7395" providerId="ADAL" clId="{388A7FFC-3144-44D2-960D-6C5B92099578}" dt="2023-04-25T11:58:51.801" v="2927" actId="27636"/>
          <ac:spMkLst>
            <pc:docMk/>
            <pc:sldMk cId="1775902597" sldId="667"/>
            <ac:spMk id="7" creationId="{E4CAB5FE-04AB-5223-2441-D3DE158ABC5D}"/>
          </ac:spMkLst>
        </pc:spChg>
        <pc:spChg chg="add del mod">
          <ac:chgData name="Bryony Chipp (She/Her)" userId="8942defd-7be7-49e7-86cc-829a709a7395" providerId="ADAL" clId="{388A7FFC-3144-44D2-960D-6C5B92099578}" dt="2023-04-25T11:37:12.088" v="1976" actId="478"/>
          <ac:spMkLst>
            <pc:docMk/>
            <pc:sldMk cId="1775902597" sldId="667"/>
            <ac:spMk id="8" creationId="{DE25C0FE-9B77-7321-FE3B-606EA1CB8DFC}"/>
          </ac:spMkLst>
        </pc:spChg>
        <pc:picChg chg="add mod">
          <ac:chgData name="Bryony Chipp (She/Her)" userId="8942defd-7be7-49e7-86cc-829a709a7395" providerId="ADAL" clId="{388A7FFC-3144-44D2-960D-6C5B92099578}" dt="2023-04-25T11:11:22.229" v="49"/>
          <ac:picMkLst>
            <pc:docMk/>
            <pc:sldMk cId="1775902597" sldId="667"/>
            <ac:picMk id="5" creationId="{EC0D8CF0-2577-5125-A85F-C95F8F047F83}"/>
          </ac:picMkLst>
        </pc:picChg>
      </pc:sldChg>
      <pc:sldChg chg="addSp delSp modSp new mod ord">
        <pc:chgData name="Bryony Chipp (She/Her)" userId="8942defd-7be7-49e7-86cc-829a709a7395" providerId="ADAL" clId="{388A7FFC-3144-44D2-960D-6C5B92099578}" dt="2023-04-25T11:30:26.813" v="1414" actId="27636"/>
        <pc:sldMkLst>
          <pc:docMk/>
          <pc:sldMk cId="3921478653" sldId="668"/>
        </pc:sldMkLst>
        <pc:spChg chg="mod">
          <ac:chgData name="Bryony Chipp (She/Her)" userId="8942defd-7be7-49e7-86cc-829a709a7395" providerId="ADAL" clId="{388A7FFC-3144-44D2-960D-6C5B92099578}" dt="2023-04-25T11:24:20.022" v="1269" actId="20577"/>
          <ac:spMkLst>
            <pc:docMk/>
            <pc:sldMk cId="3921478653" sldId="668"/>
            <ac:spMk id="2" creationId="{AD178228-9D5E-DDA6-8112-43010C74A251}"/>
          </ac:spMkLst>
        </pc:spChg>
        <pc:spChg chg="del">
          <ac:chgData name="Bryony Chipp (She/Her)" userId="8942defd-7be7-49e7-86cc-829a709a7395" providerId="ADAL" clId="{388A7FFC-3144-44D2-960D-6C5B92099578}" dt="2023-04-25T11:26:32.136" v="1281" actId="22"/>
          <ac:spMkLst>
            <pc:docMk/>
            <pc:sldMk cId="3921478653" sldId="668"/>
            <ac:spMk id="3" creationId="{79332B4A-EC08-4EA4-26C8-F5CEADA86618}"/>
          </ac:spMkLst>
        </pc:spChg>
        <pc:spChg chg="mod">
          <ac:chgData name="Bryony Chipp (She/Her)" userId="8942defd-7be7-49e7-86cc-829a709a7395" providerId="ADAL" clId="{388A7FFC-3144-44D2-960D-6C5B92099578}" dt="2023-04-25T11:30:26.813" v="1414" actId="27636"/>
          <ac:spMkLst>
            <pc:docMk/>
            <pc:sldMk cId="3921478653" sldId="668"/>
            <ac:spMk id="4" creationId="{69955E2C-F8DB-E8E7-C9AD-66F58B51216D}"/>
          </ac:spMkLst>
        </pc:spChg>
        <pc:spChg chg="add mod">
          <ac:chgData name="Bryony Chipp (She/Her)" userId="8942defd-7be7-49e7-86cc-829a709a7395" providerId="ADAL" clId="{388A7FFC-3144-44D2-960D-6C5B92099578}" dt="2023-04-25T11:30:04.181" v="1406" actId="122"/>
          <ac:spMkLst>
            <pc:docMk/>
            <pc:sldMk cId="3921478653" sldId="668"/>
            <ac:spMk id="8" creationId="{A817891C-5900-9E69-CD5B-792603DA0F3C}"/>
          </ac:spMkLst>
        </pc:spChg>
        <pc:picChg chg="add mod ord modCrop">
          <ac:chgData name="Bryony Chipp (She/Her)" userId="8942defd-7be7-49e7-86cc-829a709a7395" providerId="ADAL" clId="{388A7FFC-3144-44D2-960D-6C5B92099578}" dt="2023-04-25T11:28:59.708" v="1359" actId="1076"/>
          <ac:picMkLst>
            <pc:docMk/>
            <pc:sldMk cId="3921478653" sldId="668"/>
            <ac:picMk id="6" creationId="{FA9184BA-2B6D-2293-675A-7AB4D0ABE0B8}"/>
          </ac:picMkLst>
        </pc:picChg>
        <pc:picChg chg="add mod">
          <ac:chgData name="Bryony Chipp (She/Her)" userId="8942defd-7be7-49e7-86cc-829a709a7395" providerId="ADAL" clId="{388A7FFC-3144-44D2-960D-6C5B92099578}" dt="2023-04-25T11:28:45.044" v="1357"/>
          <ac:picMkLst>
            <pc:docMk/>
            <pc:sldMk cId="3921478653" sldId="668"/>
            <ac:picMk id="7" creationId="{7E5123F3-F287-94D9-4192-71D4CF53E00E}"/>
          </ac:picMkLst>
        </pc:picChg>
      </pc:sldChg>
      <pc:sldChg chg="addSp modSp">
        <pc:chgData name="Bryony Chipp (She/Her)" userId="8942defd-7be7-49e7-86cc-829a709a7395" providerId="ADAL" clId="{388A7FFC-3144-44D2-960D-6C5B92099578}" dt="2023-04-25T11:30:40.685" v="1415"/>
        <pc:sldMkLst>
          <pc:docMk/>
          <pc:sldMk cId="3009485949" sldId="669"/>
        </pc:sldMkLst>
        <pc:picChg chg="add mod">
          <ac:chgData name="Bryony Chipp (She/Her)" userId="8942defd-7be7-49e7-86cc-829a709a7395" providerId="ADAL" clId="{388A7FFC-3144-44D2-960D-6C5B92099578}" dt="2023-04-25T11:30:40.685" v="1415"/>
          <ac:picMkLst>
            <pc:docMk/>
            <pc:sldMk cId="3009485949" sldId="669"/>
            <ac:picMk id="2" creationId="{32C73090-DF6E-39DE-A2EB-50A9421F70E2}"/>
          </ac:picMkLst>
        </pc:picChg>
      </pc:sldChg>
      <pc:sldChg chg="addSp modSp">
        <pc:chgData name="Bryony Chipp (She/Her)" userId="8942defd-7be7-49e7-86cc-829a709a7395" providerId="ADAL" clId="{388A7FFC-3144-44D2-960D-6C5B92099578}" dt="2023-04-25T11:31:06.844" v="1416"/>
        <pc:sldMkLst>
          <pc:docMk/>
          <pc:sldMk cId="1015160270" sldId="670"/>
        </pc:sldMkLst>
        <pc:picChg chg="add mod">
          <ac:chgData name="Bryony Chipp (She/Her)" userId="8942defd-7be7-49e7-86cc-829a709a7395" providerId="ADAL" clId="{388A7FFC-3144-44D2-960D-6C5B92099578}" dt="2023-04-25T11:31:06.844" v="1416"/>
          <ac:picMkLst>
            <pc:docMk/>
            <pc:sldMk cId="1015160270" sldId="670"/>
            <ac:picMk id="2" creationId="{9322C207-A3A0-5C88-45D0-730E0764483E}"/>
          </ac:picMkLst>
        </pc:picChg>
      </pc:sldChg>
      <pc:sldChg chg="addSp delSp modSp mod">
        <pc:chgData name="Bryony Chipp (She/Her)" userId="8942defd-7be7-49e7-86cc-829a709a7395" providerId="ADAL" clId="{388A7FFC-3144-44D2-960D-6C5B92099578}" dt="2023-04-25T11:41:06.308" v="2111" actId="478"/>
        <pc:sldMkLst>
          <pc:docMk/>
          <pc:sldMk cId="2073050015" sldId="671"/>
        </pc:sldMkLst>
        <pc:picChg chg="add mod">
          <ac:chgData name="Bryony Chipp (She/Her)" userId="8942defd-7be7-49e7-86cc-829a709a7395" providerId="ADAL" clId="{388A7FFC-3144-44D2-960D-6C5B92099578}" dt="2023-04-25T11:31:12.600" v="1417"/>
          <ac:picMkLst>
            <pc:docMk/>
            <pc:sldMk cId="2073050015" sldId="671"/>
            <ac:picMk id="2" creationId="{92C5FE6D-0FEE-A0EE-1FA0-A37F6DCF3447}"/>
          </ac:picMkLst>
        </pc:picChg>
        <pc:picChg chg="del">
          <ac:chgData name="Bryony Chipp (She/Her)" userId="8942defd-7be7-49e7-86cc-829a709a7395" providerId="ADAL" clId="{388A7FFC-3144-44D2-960D-6C5B92099578}" dt="2023-04-25T11:41:06.308" v="2111" actId="478"/>
          <ac:picMkLst>
            <pc:docMk/>
            <pc:sldMk cId="2073050015" sldId="671"/>
            <ac:picMk id="3" creationId="{353D78FC-67AD-40FA-897B-70148A21C6B0}"/>
          </ac:picMkLst>
        </pc:picChg>
      </pc:sldChg>
      <pc:sldChg chg="addSp delSp modSp new add del mod">
        <pc:chgData name="Bryony Chipp (She/Her)" userId="8942defd-7be7-49e7-86cc-829a709a7395" providerId="ADAL" clId="{388A7FFC-3144-44D2-960D-6C5B92099578}" dt="2023-04-25T11:52:38.809" v="2500" actId="47"/>
        <pc:sldMkLst>
          <pc:docMk/>
          <pc:sldMk cId="4246147925" sldId="672"/>
        </pc:sldMkLst>
        <pc:spChg chg="del">
          <ac:chgData name="Bryony Chipp (She/Her)" userId="8942defd-7be7-49e7-86cc-829a709a7395" providerId="ADAL" clId="{388A7FFC-3144-44D2-960D-6C5B92099578}" dt="2023-04-25T11:41:18.458" v="2112" actId="478"/>
          <ac:spMkLst>
            <pc:docMk/>
            <pc:sldMk cId="4246147925" sldId="672"/>
            <ac:spMk id="2" creationId="{C63EDE2C-D94F-8F12-1AD3-CA044C6A87E8}"/>
          </ac:spMkLst>
        </pc:spChg>
        <pc:spChg chg="mod">
          <ac:chgData name="Bryony Chipp (She/Her)" userId="8942defd-7be7-49e7-86cc-829a709a7395" providerId="ADAL" clId="{388A7FFC-3144-44D2-960D-6C5B92099578}" dt="2023-04-25T11:39:47.467" v="2109" actId="20577"/>
          <ac:spMkLst>
            <pc:docMk/>
            <pc:sldMk cId="4246147925" sldId="672"/>
            <ac:spMk id="3" creationId="{8A7D9BD5-C99A-7236-2CC3-66D990BD876B}"/>
          </ac:spMkLst>
        </pc:spChg>
        <pc:spChg chg="add mod">
          <ac:chgData name="Bryony Chipp (She/Her)" userId="8942defd-7be7-49e7-86cc-829a709a7395" providerId="ADAL" clId="{388A7FFC-3144-44D2-960D-6C5B92099578}" dt="2023-04-25T11:45:27.160" v="2353" actId="20577"/>
          <ac:spMkLst>
            <pc:docMk/>
            <pc:sldMk cId="4246147925" sldId="672"/>
            <ac:spMk id="4" creationId="{6FE08967-B5F3-E073-5E2E-E92F8172688E}"/>
          </ac:spMkLst>
        </pc:spChg>
      </pc:sldChg>
      <pc:sldChg chg="new">
        <pc:chgData name="Bryony Chipp (She/Her)" userId="8942defd-7be7-49e7-86cc-829a709a7395" providerId="ADAL" clId="{388A7FFC-3144-44D2-960D-6C5B92099578}" dt="2023-04-25T11:39:56.947" v="2110" actId="680"/>
        <pc:sldMkLst>
          <pc:docMk/>
          <pc:sldMk cId="2898953977" sldId="673"/>
        </pc:sldMkLst>
      </pc:sldChg>
      <pc:sldChg chg="addSp delSp modSp new mod ord">
        <pc:chgData name="Bryony Chipp (She/Her)" userId="8942defd-7be7-49e7-86cc-829a709a7395" providerId="ADAL" clId="{388A7FFC-3144-44D2-960D-6C5B92099578}" dt="2023-04-25T11:56:15.866" v="2900"/>
        <pc:sldMkLst>
          <pc:docMk/>
          <pc:sldMk cId="3925346091" sldId="674"/>
        </pc:sldMkLst>
        <pc:spChg chg="mod">
          <ac:chgData name="Bryony Chipp (She/Her)" userId="8942defd-7be7-49e7-86cc-829a709a7395" providerId="ADAL" clId="{388A7FFC-3144-44D2-960D-6C5B92099578}" dt="2023-04-25T11:51:37.678" v="2452" actId="20577"/>
          <ac:spMkLst>
            <pc:docMk/>
            <pc:sldMk cId="3925346091" sldId="674"/>
            <ac:spMk id="2" creationId="{3228FA09-6331-98FD-2F3E-C9A369DDDAB1}"/>
          </ac:spMkLst>
        </pc:spChg>
        <pc:spChg chg="del">
          <ac:chgData name="Bryony Chipp (She/Her)" userId="8942defd-7be7-49e7-86cc-829a709a7395" providerId="ADAL" clId="{388A7FFC-3144-44D2-960D-6C5B92099578}" dt="2023-04-25T11:47:26.445" v="2379" actId="478"/>
          <ac:spMkLst>
            <pc:docMk/>
            <pc:sldMk cId="3925346091" sldId="674"/>
            <ac:spMk id="3" creationId="{161461A8-86A5-3555-703A-4778A1ED112A}"/>
          </ac:spMkLst>
        </pc:spChg>
        <pc:spChg chg="del mod">
          <ac:chgData name="Bryony Chipp (She/Her)" userId="8942defd-7be7-49e7-86cc-829a709a7395" providerId="ADAL" clId="{388A7FFC-3144-44D2-960D-6C5B92099578}" dt="2023-04-25T11:49:57.394" v="2446" actId="478"/>
          <ac:spMkLst>
            <pc:docMk/>
            <pc:sldMk cId="3925346091" sldId="674"/>
            <ac:spMk id="4" creationId="{DA86B02E-8266-86D0-52E8-674C4976A8C8}"/>
          </ac:spMkLst>
        </pc:spChg>
        <pc:spChg chg="add mod">
          <ac:chgData name="Bryony Chipp (She/Her)" userId="8942defd-7be7-49e7-86cc-829a709a7395" providerId="ADAL" clId="{388A7FFC-3144-44D2-960D-6C5B92099578}" dt="2023-04-25T11:56:03.545" v="2899" actId="20577"/>
          <ac:spMkLst>
            <pc:docMk/>
            <pc:sldMk cId="3925346091" sldId="674"/>
            <ac:spMk id="5" creationId="{FF679C52-0250-FB08-7001-E47DCDB132FB}"/>
          </ac:spMkLst>
        </pc:spChg>
        <pc:spChg chg="add del mod">
          <ac:chgData name="Bryony Chipp (She/Her)" userId="8942defd-7be7-49e7-86cc-829a709a7395" providerId="ADAL" clId="{388A7FFC-3144-44D2-960D-6C5B92099578}" dt="2023-04-25T11:50:23.310" v="2447" actId="478"/>
          <ac:spMkLst>
            <pc:docMk/>
            <pc:sldMk cId="3925346091" sldId="674"/>
            <ac:spMk id="7" creationId="{909CFD41-B6AE-D15B-3D16-7028931CB56F}"/>
          </ac:spMkLst>
        </pc:spChg>
        <pc:picChg chg="add mod">
          <ac:chgData name="Bryony Chipp (She/Her)" userId="8942defd-7be7-49e7-86cc-829a709a7395" providerId="ADAL" clId="{388A7FFC-3144-44D2-960D-6C5B92099578}" dt="2023-04-25T11:56:15.866" v="2900"/>
          <ac:picMkLst>
            <pc:docMk/>
            <pc:sldMk cId="3925346091" sldId="674"/>
            <ac:picMk id="8" creationId="{5FCD73EA-C221-A1A7-6F61-25AAF94FE7B3}"/>
          </ac:picMkLst>
        </pc:picChg>
      </pc:sldChg>
      <pc:sldMasterChg chg="modSldLayout">
        <pc:chgData name="Bryony Chipp (She/Her)" userId="8942defd-7be7-49e7-86cc-829a709a7395" providerId="ADAL" clId="{388A7FFC-3144-44D2-960D-6C5B92099578}" dt="2023-04-25T10:58:47.694" v="38" actId="1076"/>
        <pc:sldMasterMkLst>
          <pc:docMk/>
          <pc:sldMasterMk cId="122878891" sldId="2147483686"/>
        </pc:sldMasterMkLst>
        <pc:sldLayoutChg chg="addSp delSp modSp mod">
          <pc:chgData name="Bryony Chipp (She/Her)" userId="8942defd-7be7-49e7-86cc-829a709a7395" providerId="ADAL" clId="{388A7FFC-3144-44D2-960D-6C5B92099578}" dt="2023-04-25T10:58:47.694" v="38" actId="1076"/>
          <pc:sldLayoutMkLst>
            <pc:docMk/>
            <pc:sldMasterMk cId="122878891" sldId="2147483686"/>
            <pc:sldLayoutMk cId="3785581648" sldId="2147483701"/>
          </pc:sldLayoutMkLst>
          <pc:picChg chg="add mod">
            <ac:chgData name="Bryony Chipp (She/Her)" userId="8942defd-7be7-49e7-86cc-829a709a7395" providerId="ADAL" clId="{388A7FFC-3144-44D2-960D-6C5B92099578}" dt="2023-04-25T10:58:47.694" v="38" actId="1076"/>
            <ac:picMkLst>
              <pc:docMk/>
              <pc:sldMasterMk cId="122878891" sldId="2147483686"/>
              <pc:sldLayoutMk cId="3785581648" sldId="2147483701"/>
              <ac:picMk id="2" creationId="{BE2A3AA9-2846-7D55-38CF-913C41D4DDA1}"/>
            </ac:picMkLst>
          </pc:picChg>
          <pc:picChg chg="add del">
            <ac:chgData name="Bryony Chipp (She/Her)" userId="8942defd-7be7-49e7-86cc-829a709a7395" providerId="ADAL" clId="{388A7FFC-3144-44D2-960D-6C5B92099578}" dt="2023-04-25T10:58:44.461" v="37" actId="478"/>
            <ac:picMkLst>
              <pc:docMk/>
              <pc:sldMasterMk cId="122878891" sldId="2147483686"/>
              <pc:sldLayoutMk cId="3785581648" sldId="2147483701"/>
              <ac:picMk id="3" creationId="{45F3617E-E92E-4511-B53A-BBA2332A4842}"/>
            </ac:picMkLst>
          </pc:picChg>
        </pc:sldLayoutChg>
      </pc:sldMasterChg>
    </pc:docChg>
  </pc:docChgLst>
  <pc:docChgLst>
    <pc:chgData name="Kam Seng-Wong" userId="7cffe0eb-3d87-4410-a76f-bc59922beab3" providerId="ADAL" clId="{A0E4F6A6-F58B-4F5B-81C9-D1E58155958A}"/>
    <pc:docChg chg="undo custSel addSld delSld modSld sldOrd delMainMaster">
      <pc:chgData name="Kam Seng-Wong" userId="7cffe0eb-3d87-4410-a76f-bc59922beab3" providerId="ADAL" clId="{A0E4F6A6-F58B-4F5B-81C9-D1E58155958A}" dt="2023-04-25T10:53:33.909" v="396" actId="1076"/>
      <pc:docMkLst>
        <pc:docMk/>
      </pc:docMkLst>
      <pc:sldChg chg="del">
        <pc:chgData name="Kam Seng-Wong" userId="7cffe0eb-3d87-4410-a76f-bc59922beab3" providerId="ADAL" clId="{A0E4F6A6-F58B-4F5B-81C9-D1E58155958A}" dt="2023-04-25T10:35:40.030" v="104" actId="47"/>
        <pc:sldMkLst>
          <pc:docMk/>
          <pc:sldMk cId="4001532362" sldId="256"/>
        </pc:sldMkLst>
      </pc:sldChg>
      <pc:sldChg chg="del">
        <pc:chgData name="Kam Seng-Wong" userId="7cffe0eb-3d87-4410-a76f-bc59922beab3" providerId="ADAL" clId="{A0E4F6A6-F58B-4F5B-81C9-D1E58155958A}" dt="2023-04-25T10:35:39.776" v="96" actId="47"/>
        <pc:sldMkLst>
          <pc:docMk/>
          <pc:sldMk cId="0" sldId="260"/>
        </pc:sldMkLst>
      </pc:sldChg>
      <pc:sldChg chg="del">
        <pc:chgData name="Kam Seng-Wong" userId="7cffe0eb-3d87-4410-a76f-bc59922beab3" providerId="ADAL" clId="{A0E4F6A6-F58B-4F5B-81C9-D1E58155958A}" dt="2023-04-25T10:35:39.921" v="100" actId="47"/>
        <pc:sldMkLst>
          <pc:docMk/>
          <pc:sldMk cId="0" sldId="261"/>
        </pc:sldMkLst>
      </pc:sldChg>
      <pc:sldChg chg="del">
        <pc:chgData name="Kam Seng-Wong" userId="7cffe0eb-3d87-4410-a76f-bc59922beab3" providerId="ADAL" clId="{A0E4F6A6-F58B-4F5B-81C9-D1E58155958A}" dt="2023-04-25T10:35:39.945" v="101" actId="47"/>
        <pc:sldMkLst>
          <pc:docMk/>
          <pc:sldMk cId="881894341" sldId="263"/>
        </pc:sldMkLst>
      </pc:sldChg>
      <pc:sldChg chg="del">
        <pc:chgData name="Kam Seng-Wong" userId="7cffe0eb-3d87-4410-a76f-bc59922beab3" providerId="ADAL" clId="{A0E4F6A6-F58B-4F5B-81C9-D1E58155958A}" dt="2023-04-25T10:35:40.377" v="115" actId="47"/>
        <pc:sldMkLst>
          <pc:docMk/>
          <pc:sldMk cId="2238211400" sldId="264"/>
        </pc:sldMkLst>
      </pc:sldChg>
      <pc:sldChg chg="del">
        <pc:chgData name="Kam Seng-Wong" userId="7cffe0eb-3d87-4410-a76f-bc59922beab3" providerId="ADAL" clId="{A0E4F6A6-F58B-4F5B-81C9-D1E58155958A}" dt="2023-04-25T10:35:39.491" v="87" actId="47"/>
        <pc:sldMkLst>
          <pc:docMk/>
          <pc:sldMk cId="648659092" sldId="268"/>
        </pc:sldMkLst>
      </pc:sldChg>
      <pc:sldChg chg="del">
        <pc:chgData name="Kam Seng-Wong" userId="7cffe0eb-3d87-4410-a76f-bc59922beab3" providerId="ADAL" clId="{A0E4F6A6-F58B-4F5B-81C9-D1E58155958A}" dt="2023-04-25T10:35:39.961" v="102" actId="47"/>
        <pc:sldMkLst>
          <pc:docMk/>
          <pc:sldMk cId="1054493735" sldId="272"/>
        </pc:sldMkLst>
      </pc:sldChg>
      <pc:sldChg chg="del">
        <pc:chgData name="Kam Seng-Wong" userId="7cffe0eb-3d87-4410-a76f-bc59922beab3" providerId="ADAL" clId="{A0E4F6A6-F58B-4F5B-81C9-D1E58155958A}" dt="2023-04-25T10:35:32.548" v="41" actId="47"/>
        <pc:sldMkLst>
          <pc:docMk/>
          <pc:sldMk cId="923755991" sldId="273"/>
        </pc:sldMkLst>
      </pc:sldChg>
      <pc:sldChg chg="del">
        <pc:chgData name="Kam Seng-Wong" userId="7cffe0eb-3d87-4410-a76f-bc59922beab3" providerId="ADAL" clId="{A0E4F6A6-F58B-4F5B-81C9-D1E58155958A}" dt="2023-04-25T10:35:32.849" v="43" actId="47"/>
        <pc:sldMkLst>
          <pc:docMk/>
          <pc:sldMk cId="2384942464" sldId="274"/>
        </pc:sldMkLst>
      </pc:sldChg>
      <pc:sldChg chg="del">
        <pc:chgData name="Kam Seng-Wong" userId="7cffe0eb-3d87-4410-a76f-bc59922beab3" providerId="ADAL" clId="{A0E4F6A6-F58B-4F5B-81C9-D1E58155958A}" dt="2023-04-25T10:35:39.876" v="99" actId="47"/>
        <pc:sldMkLst>
          <pc:docMk/>
          <pc:sldMk cId="4079895023" sldId="275"/>
        </pc:sldMkLst>
      </pc:sldChg>
      <pc:sldChg chg="del">
        <pc:chgData name="Kam Seng-Wong" userId="7cffe0eb-3d87-4410-a76f-bc59922beab3" providerId="ADAL" clId="{A0E4F6A6-F58B-4F5B-81C9-D1E58155958A}" dt="2023-04-25T10:35:39.804" v="97" actId="47"/>
        <pc:sldMkLst>
          <pc:docMk/>
          <pc:sldMk cId="4217062285" sldId="276"/>
        </pc:sldMkLst>
      </pc:sldChg>
      <pc:sldChg chg="del">
        <pc:chgData name="Kam Seng-Wong" userId="7cffe0eb-3d87-4410-a76f-bc59922beab3" providerId="ADAL" clId="{A0E4F6A6-F58B-4F5B-81C9-D1E58155958A}" dt="2023-04-25T10:35:39.861" v="98" actId="47"/>
        <pc:sldMkLst>
          <pc:docMk/>
          <pc:sldMk cId="2117563874" sldId="277"/>
        </pc:sldMkLst>
      </pc:sldChg>
      <pc:sldChg chg="del">
        <pc:chgData name="Kam Seng-Wong" userId="7cffe0eb-3d87-4410-a76f-bc59922beab3" providerId="ADAL" clId="{A0E4F6A6-F58B-4F5B-81C9-D1E58155958A}" dt="2023-04-25T10:35:39.444" v="86" actId="47"/>
        <pc:sldMkLst>
          <pc:docMk/>
          <pc:sldMk cId="156000776" sldId="282"/>
        </pc:sldMkLst>
      </pc:sldChg>
      <pc:sldChg chg="del">
        <pc:chgData name="Kam Seng-Wong" userId="7cffe0eb-3d87-4410-a76f-bc59922beab3" providerId="ADAL" clId="{A0E4F6A6-F58B-4F5B-81C9-D1E58155958A}" dt="2023-04-25T10:35:39.636" v="92" actId="47"/>
        <pc:sldMkLst>
          <pc:docMk/>
          <pc:sldMk cId="3228101232" sldId="285"/>
        </pc:sldMkLst>
      </pc:sldChg>
      <pc:sldChg chg="del">
        <pc:chgData name="Kam Seng-Wong" userId="7cffe0eb-3d87-4410-a76f-bc59922beab3" providerId="ADAL" clId="{A0E4F6A6-F58B-4F5B-81C9-D1E58155958A}" dt="2023-04-25T10:35:39.507" v="88" actId="47"/>
        <pc:sldMkLst>
          <pc:docMk/>
          <pc:sldMk cId="2340979910" sldId="286"/>
        </pc:sldMkLst>
      </pc:sldChg>
      <pc:sldChg chg="del">
        <pc:chgData name="Kam Seng-Wong" userId="7cffe0eb-3d87-4410-a76f-bc59922beab3" providerId="ADAL" clId="{A0E4F6A6-F58B-4F5B-81C9-D1E58155958A}" dt="2023-04-25T10:35:39.529" v="89" actId="47"/>
        <pc:sldMkLst>
          <pc:docMk/>
          <pc:sldMk cId="2362698752" sldId="289"/>
        </pc:sldMkLst>
      </pc:sldChg>
      <pc:sldChg chg="del">
        <pc:chgData name="Kam Seng-Wong" userId="7cffe0eb-3d87-4410-a76f-bc59922beab3" providerId="ADAL" clId="{A0E4F6A6-F58B-4F5B-81C9-D1E58155958A}" dt="2023-04-25T10:35:39.576" v="90" actId="47"/>
        <pc:sldMkLst>
          <pc:docMk/>
          <pc:sldMk cId="1751391" sldId="290"/>
        </pc:sldMkLst>
      </pc:sldChg>
      <pc:sldChg chg="del">
        <pc:chgData name="Kam Seng-Wong" userId="7cffe0eb-3d87-4410-a76f-bc59922beab3" providerId="ADAL" clId="{A0E4F6A6-F58B-4F5B-81C9-D1E58155958A}" dt="2023-04-25T10:35:39.607" v="91" actId="47"/>
        <pc:sldMkLst>
          <pc:docMk/>
          <pc:sldMk cId="299896872" sldId="291"/>
        </pc:sldMkLst>
      </pc:sldChg>
      <pc:sldChg chg="del">
        <pc:chgData name="Kam Seng-Wong" userId="7cffe0eb-3d87-4410-a76f-bc59922beab3" providerId="ADAL" clId="{A0E4F6A6-F58B-4F5B-81C9-D1E58155958A}" dt="2023-04-25T10:35:39.667" v="93" actId="47"/>
        <pc:sldMkLst>
          <pc:docMk/>
          <pc:sldMk cId="1236442240" sldId="301"/>
        </pc:sldMkLst>
      </pc:sldChg>
      <pc:sldChg chg="del">
        <pc:chgData name="Kam Seng-Wong" userId="7cffe0eb-3d87-4410-a76f-bc59922beab3" providerId="ADAL" clId="{A0E4F6A6-F58B-4F5B-81C9-D1E58155958A}" dt="2023-04-25T10:35:39.429" v="85" actId="47"/>
        <pc:sldMkLst>
          <pc:docMk/>
          <pc:sldMk cId="2244017130" sldId="304"/>
        </pc:sldMkLst>
      </pc:sldChg>
      <pc:sldChg chg="del">
        <pc:chgData name="Kam Seng-Wong" userId="7cffe0eb-3d87-4410-a76f-bc59922beab3" providerId="ADAL" clId="{A0E4F6A6-F58B-4F5B-81C9-D1E58155958A}" dt="2023-04-25T10:35:39.683" v="94" actId="47"/>
        <pc:sldMkLst>
          <pc:docMk/>
          <pc:sldMk cId="738750383" sldId="305"/>
        </pc:sldMkLst>
      </pc:sldChg>
      <pc:sldChg chg="del">
        <pc:chgData name="Kam Seng-Wong" userId="7cffe0eb-3d87-4410-a76f-bc59922beab3" providerId="ADAL" clId="{A0E4F6A6-F58B-4F5B-81C9-D1E58155958A}" dt="2023-04-25T10:35:41.073" v="118" actId="47"/>
        <pc:sldMkLst>
          <pc:docMk/>
          <pc:sldMk cId="1843778102" sldId="314"/>
        </pc:sldMkLst>
      </pc:sldChg>
      <pc:sldChg chg="del">
        <pc:chgData name="Kam Seng-Wong" userId="7cffe0eb-3d87-4410-a76f-bc59922beab3" providerId="ADAL" clId="{A0E4F6A6-F58B-4F5B-81C9-D1E58155958A}" dt="2023-04-25T10:35:41.605" v="120" actId="47"/>
        <pc:sldMkLst>
          <pc:docMk/>
          <pc:sldMk cId="3706668560" sldId="316"/>
        </pc:sldMkLst>
      </pc:sldChg>
      <pc:sldChg chg="del">
        <pc:chgData name="Kam Seng-Wong" userId="7cffe0eb-3d87-4410-a76f-bc59922beab3" providerId="ADAL" clId="{A0E4F6A6-F58B-4F5B-81C9-D1E58155958A}" dt="2023-04-25T10:35:41.574" v="119" actId="47"/>
        <pc:sldMkLst>
          <pc:docMk/>
          <pc:sldMk cId="3063311605" sldId="317"/>
        </pc:sldMkLst>
      </pc:sldChg>
      <pc:sldChg chg="del">
        <pc:chgData name="Kam Seng-Wong" userId="7cffe0eb-3d87-4410-a76f-bc59922beab3" providerId="ADAL" clId="{A0E4F6A6-F58B-4F5B-81C9-D1E58155958A}" dt="2023-04-25T10:35:40.509" v="117" actId="47"/>
        <pc:sldMkLst>
          <pc:docMk/>
          <pc:sldMk cId="2230244072" sldId="318"/>
        </pc:sldMkLst>
      </pc:sldChg>
      <pc:sldChg chg="addSp delSp modSp add del mod">
        <pc:chgData name="Kam Seng-Wong" userId="7cffe0eb-3d87-4410-a76f-bc59922beab3" providerId="ADAL" clId="{A0E4F6A6-F58B-4F5B-81C9-D1E58155958A}" dt="2023-04-25T10:39:12.075" v="171" actId="207"/>
        <pc:sldMkLst>
          <pc:docMk/>
          <pc:sldMk cId="1457891489" sldId="487"/>
        </pc:sldMkLst>
        <pc:spChg chg="mod">
          <ac:chgData name="Kam Seng-Wong" userId="7cffe0eb-3d87-4410-a76f-bc59922beab3" providerId="ADAL" clId="{A0E4F6A6-F58B-4F5B-81C9-D1E58155958A}" dt="2023-04-25T10:30:11.978" v="2"/>
          <ac:spMkLst>
            <pc:docMk/>
            <pc:sldMk cId="1457891489" sldId="487"/>
            <ac:spMk id="6" creationId="{AB784405-2949-4A07-9B93-D3609EF4B144}"/>
          </ac:spMkLst>
        </pc:spChg>
        <pc:spChg chg="mod">
          <ac:chgData name="Kam Seng-Wong" userId="7cffe0eb-3d87-4410-a76f-bc59922beab3" providerId="ADAL" clId="{A0E4F6A6-F58B-4F5B-81C9-D1E58155958A}" dt="2023-04-25T10:39:12.075" v="171" actId="207"/>
          <ac:spMkLst>
            <pc:docMk/>
            <pc:sldMk cId="1457891489" sldId="487"/>
            <ac:spMk id="7" creationId="{4B93596F-A8B3-4246-A322-064C04125B87}"/>
          </ac:spMkLst>
        </pc:spChg>
        <pc:picChg chg="add del">
          <ac:chgData name="Kam Seng-Wong" userId="7cffe0eb-3d87-4410-a76f-bc59922beab3" providerId="ADAL" clId="{A0E4F6A6-F58B-4F5B-81C9-D1E58155958A}" dt="2023-04-25T10:29:57.900" v="1" actId="478"/>
          <ac:picMkLst>
            <pc:docMk/>
            <pc:sldMk cId="1457891489" sldId="487"/>
            <ac:picMk id="4" creationId="{973FFEA6-886D-47BF-909B-4845F9BE497A}"/>
          </ac:picMkLst>
        </pc:picChg>
      </pc:sldChg>
      <pc:sldChg chg="del">
        <pc:chgData name="Kam Seng-Wong" userId="7cffe0eb-3d87-4410-a76f-bc59922beab3" providerId="ADAL" clId="{A0E4F6A6-F58B-4F5B-81C9-D1E58155958A}" dt="2023-04-25T10:35:33.424" v="47" actId="47"/>
        <pc:sldMkLst>
          <pc:docMk/>
          <pc:sldMk cId="74833297" sldId="493"/>
        </pc:sldMkLst>
      </pc:sldChg>
      <pc:sldChg chg="del">
        <pc:chgData name="Kam Seng-Wong" userId="7cffe0eb-3d87-4410-a76f-bc59922beab3" providerId="ADAL" clId="{A0E4F6A6-F58B-4F5B-81C9-D1E58155958A}" dt="2023-04-25T10:35:34.317" v="52" actId="47"/>
        <pc:sldMkLst>
          <pc:docMk/>
          <pc:sldMk cId="3588233656" sldId="496"/>
        </pc:sldMkLst>
      </pc:sldChg>
      <pc:sldChg chg="del">
        <pc:chgData name="Kam Seng-Wong" userId="7cffe0eb-3d87-4410-a76f-bc59922beab3" providerId="ADAL" clId="{A0E4F6A6-F58B-4F5B-81C9-D1E58155958A}" dt="2023-04-25T10:35:34.634" v="53" actId="47"/>
        <pc:sldMkLst>
          <pc:docMk/>
          <pc:sldMk cId="1597385641" sldId="497"/>
        </pc:sldMkLst>
      </pc:sldChg>
      <pc:sldChg chg="del">
        <pc:chgData name="Kam Seng-Wong" userId="7cffe0eb-3d87-4410-a76f-bc59922beab3" providerId="ADAL" clId="{A0E4F6A6-F58B-4F5B-81C9-D1E58155958A}" dt="2023-04-25T10:35:36.165" v="55" actId="47"/>
        <pc:sldMkLst>
          <pc:docMk/>
          <pc:sldMk cId="3439437865" sldId="500"/>
        </pc:sldMkLst>
      </pc:sldChg>
      <pc:sldChg chg="del">
        <pc:chgData name="Kam Seng-Wong" userId="7cffe0eb-3d87-4410-a76f-bc59922beab3" providerId="ADAL" clId="{A0E4F6A6-F58B-4F5B-81C9-D1E58155958A}" dt="2023-04-25T10:35:33.785" v="49" actId="47"/>
        <pc:sldMkLst>
          <pc:docMk/>
          <pc:sldMk cId="478703493" sldId="501"/>
        </pc:sldMkLst>
      </pc:sldChg>
      <pc:sldChg chg="del">
        <pc:chgData name="Kam Seng-Wong" userId="7cffe0eb-3d87-4410-a76f-bc59922beab3" providerId="ADAL" clId="{A0E4F6A6-F58B-4F5B-81C9-D1E58155958A}" dt="2023-04-25T10:35:33.669" v="48" actId="47"/>
        <pc:sldMkLst>
          <pc:docMk/>
          <pc:sldMk cId="3731792329" sldId="504"/>
        </pc:sldMkLst>
      </pc:sldChg>
      <pc:sldChg chg="del">
        <pc:chgData name="Kam Seng-Wong" userId="7cffe0eb-3d87-4410-a76f-bc59922beab3" providerId="ADAL" clId="{A0E4F6A6-F58B-4F5B-81C9-D1E58155958A}" dt="2023-04-25T10:35:31.876" v="39" actId="47"/>
        <pc:sldMkLst>
          <pc:docMk/>
          <pc:sldMk cId="3970179942" sldId="505"/>
        </pc:sldMkLst>
      </pc:sldChg>
      <pc:sldChg chg="del">
        <pc:chgData name="Kam Seng-Wong" userId="7cffe0eb-3d87-4410-a76f-bc59922beab3" providerId="ADAL" clId="{A0E4F6A6-F58B-4F5B-81C9-D1E58155958A}" dt="2023-04-25T10:35:41.720" v="123" actId="47"/>
        <pc:sldMkLst>
          <pc:docMk/>
          <pc:sldMk cId="1120630251" sldId="511"/>
        </pc:sldMkLst>
      </pc:sldChg>
      <pc:sldChg chg="del">
        <pc:chgData name="Kam Seng-Wong" userId="7cffe0eb-3d87-4410-a76f-bc59922beab3" providerId="ADAL" clId="{A0E4F6A6-F58B-4F5B-81C9-D1E58155958A}" dt="2023-04-25T10:35:33.903" v="50" actId="47"/>
        <pc:sldMkLst>
          <pc:docMk/>
          <pc:sldMk cId="1894326071" sldId="513"/>
        </pc:sldMkLst>
      </pc:sldChg>
      <pc:sldChg chg="del">
        <pc:chgData name="Kam Seng-Wong" userId="7cffe0eb-3d87-4410-a76f-bc59922beab3" providerId="ADAL" clId="{A0E4F6A6-F58B-4F5B-81C9-D1E58155958A}" dt="2023-04-25T10:35:41.685" v="122" actId="47"/>
        <pc:sldMkLst>
          <pc:docMk/>
          <pc:sldMk cId="2028399298" sldId="516"/>
        </pc:sldMkLst>
      </pc:sldChg>
      <pc:sldChg chg="del">
        <pc:chgData name="Kam Seng-Wong" userId="7cffe0eb-3d87-4410-a76f-bc59922beab3" providerId="ADAL" clId="{A0E4F6A6-F58B-4F5B-81C9-D1E58155958A}" dt="2023-04-25T10:35:35.775" v="54" actId="47"/>
        <pc:sldMkLst>
          <pc:docMk/>
          <pc:sldMk cId="2623619138" sldId="518"/>
        </pc:sldMkLst>
      </pc:sldChg>
      <pc:sldChg chg="del">
        <pc:chgData name="Kam Seng-Wong" userId="7cffe0eb-3d87-4410-a76f-bc59922beab3" providerId="ADAL" clId="{A0E4F6A6-F58B-4F5B-81C9-D1E58155958A}" dt="2023-04-25T10:35:32.347" v="40" actId="47"/>
        <pc:sldMkLst>
          <pc:docMk/>
          <pc:sldMk cId="1824157096" sldId="521"/>
        </pc:sldMkLst>
      </pc:sldChg>
      <pc:sldChg chg="del">
        <pc:chgData name="Kam Seng-Wong" userId="7cffe0eb-3d87-4410-a76f-bc59922beab3" providerId="ADAL" clId="{A0E4F6A6-F58B-4F5B-81C9-D1E58155958A}" dt="2023-04-25T10:35:41.790" v="125" actId="47"/>
        <pc:sldMkLst>
          <pc:docMk/>
          <pc:sldMk cId="1847014942" sldId="529"/>
        </pc:sldMkLst>
      </pc:sldChg>
      <pc:sldChg chg="del">
        <pc:chgData name="Kam Seng-Wong" userId="7cffe0eb-3d87-4410-a76f-bc59922beab3" providerId="ADAL" clId="{A0E4F6A6-F58B-4F5B-81C9-D1E58155958A}" dt="2023-04-25T10:35:41.921" v="129" actId="47"/>
        <pc:sldMkLst>
          <pc:docMk/>
          <pc:sldMk cId="3814271187" sldId="530"/>
        </pc:sldMkLst>
      </pc:sldChg>
      <pc:sldChg chg="del">
        <pc:chgData name="Kam Seng-Wong" userId="7cffe0eb-3d87-4410-a76f-bc59922beab3" providerId="ADAL" clId="{A0E4F6A6-F58B-4F5B-81C9-D1E58155958A}" dt="2023-04-25T10:35:32.996" v="44" actId="47"/>
        <pc:sldMkLst>
          <pc:docMk/>
          <pc:sldMk cId="2331208058" sldId="531"/>
        </pc:sldMkLst>
      </pc:sldChg>
      <pc:sldChg chg="del">
        <pc:chgData name="Kam Seng-Wong" userId="7cffe0eb-3d87-4410-a76f-bc59922beab3" providerId="ADAL" clId="{A0E4F6A6-F58B-4F5B-81C9-D1E58155958A}" dt="2023-04-25T10:35:40.108" v="106" actId="47"/>
        <pc:sldMkLst>
          <pc:docMk/>
          <pc:sldMk cId="1600237301" sldId="535"/>
        </pc:sldMkLst>
      </pc:sldChg>
      <pc:sldChg chg="del">
        <pc:chgData name="Kam Seng-Wong" userId="7cffe0eb-3d87-4410-a76f-bc59922beab3" providerId="ADAL" clId="{A0E4F6A6-F58B-4F5B-81C9-D1E58155958A}" dt="2023-04-25T10:35:40.138" v="107" actId="47"/>
        <pc:sldMkLst>
          <pc:docMk/>
          <pc:sldMk cId="2794300808" sldId="536"/>
        </pc:sldMkLst>
      </pc:sldChg>
      <pc:sldChg chg="del">
        <pc:chgData name="Kam Seng-Wong" userId="7cffe0eb-3d87-4410-a76f-bc59922beab3" providerId="ADAL" clId="{A0E4F6A6-F58B-4F5B-81C9-D1E58155958A}" dt="2023-04-25T10:35:40.169" v="108" actId="47"/>
        <pc:sldMkLst>
          <pc:docMk/>
          <pc:sldMk cId="3382966302" sldId="537"/>
        </pc:sldMkLst>
      </pc:sldChg>
      <pc:sldChg chg="del">
        <pc:chgData name="Kam Seng-Wong" userId="7cffe0eb-3d87-4410-a76f-bc59922beab3" providerId="ADAL" clId="{A0E4F6A6-F58B-4F5B-81C9-D1E58155958A}" dt="2023-04-25T10:35:40.200" v="109" actId="47"/>
        <pc:sldMkLst>
          <pc:docMk/>
          <pc:sldMk cId="4168800547" sldId="538"/>
        </pc:sldMkLst>
      </pc:sldChg>
      <pc:sldChg chg="del">
        <pc:chgData name="Kam Seng-Wong" userId="7cffe0eb-3d87-4410-a76f-bc59922beab3" providerId="ADAL" clId="{A0E4F6A6-F58B-4F5B-81C9-D1E58155958A}" dt="2023-04-25T10:35:36.624" v="58" actId="47"/>
        <pc:sldMkLst>
          <pc:docMk/>
          <pc:sldMk cId="3766991874" sldId="539"/>
        </pc:sldMkLst>
      </pc:sldChg>
      <pc:sldChg chg="del">
        <pc:chgData name="Kam Seng-Wong" userId="7cffe0eb-3d87-4410-a76f-bc59922beab3" providerId="ADAL" clId="{A0E4F6A6-F58B-4F5B-81C9-D1E58155958A}" dt="2023-04-25T10:35:40.230" v="110" actId="47"/>
        <pc:sldMkLst>
          <pc:docMk/>
          <pc:sldMk cId="3568284352" sldId="540"/>
        </pc:sldMkLst>
      </pc:sldChg>
      <pc:sldChg chg="del">
        <pc:chgData name="Kam Seng-Wong" userId="7cffe0eb-3d87-4410-a76f-bc59922beab3" providerId="ADAL" clId="{A0E4F6A6-F58B-4F5B-81C9-D1E58155958A}" dt="2023-04-25T10:35:33.127" v="45" actId="47"/>
        <pc:sldMkLst>
          <pc:docMk/>
          <pc:sldMk cId="3217388655" sldId="542"/>
        </pc:sldMkLst>
      </pc:sldChg>
      <pc:sldChg chg="del">
        <pc:chgData name="Kam Seng-Wong" userId="7cffe0eb-3d87-4410-a76f-bc59922beab3" providerId="ADAL" clId="{A0E4F6A6-F58B-4F5B-81C9-D1E58155958A}" dt="2023-04-25T10:35:36.481" v="57" actId="47"/>
        <pc:sldMkLst>
          <pc:docMk/>
          <pc:sldMk cId="3562333794" sldId="544"/>
        </pc:sldMkLst>
      </pc:sldChg>
      <pc:sldChg chg="del">
        <pc:chgData name="Kam Seng-Wong" userId="7cffe0eb-3d87-4410-a76f-bc59922beab3" providerId="ADAL" clId="{A0E4F6A6-F58B-4F5B-81C9-D1E58155958A}" dt="2023-04-25T10:35:33.321" v="46" actId="47"/>
        <pc:sldMkLst>
          <pc:docMk/>
          <pc:sldMk cId="2814819364" sldId="545"/>
        </pc:sldMkLst>
      </pc:sldChg>
      <pc:sldChg chg="addSp delSp modSp add del mod">
        <pc:chgData name="Kam Seng-Wong" userId="7cffe0eb-3d87-4410-a76f-bc59922beab3" providerId="ADAL" clId="{A0E4F6A6-F58B-4F5B-81C9-D1E58155958A}" dt="2023-04-25T10:47:59.550" v="300" actId="207"/>
        <pc:sldMkLst>
          <pc:docMk/>
          <pc:sldMk cId="297152062" sldId="546"/>
        </pc:sldMkLst>
        <pc:spChg chg="mod">
          <ac:chgData name="Kam Seng-Wong" userId="7cffe0eb-3d87-4410-a76f-bc59922beab3" providerId="ADAL" clId="{A0E4F6A6-F58B-4F5B-81C9-D1E58155958A}" dt="2023-04-25T10:47:57.630" v="299" actId="207"/>
          <ac:spMkLst>
            <pc:docMk/>
            <pc:sldMk cId="297152062" sldId="546"/>
            <ac:spMk id="4" creationId="{C0FE8294-EAC5-4F41-97A9-409E192D04DA}"/>
          </ac:spMkLst>
        </pc:spChg>
        <pc:spChg chg="mod">
          <ac:chgData name="Kam Seng-Wong" userId="7cffe0eb-3d87-4410-a76f-bc59922beab3" providerId="ADAL" clId="{A0E4F6A6-F58B-4F5B-81C9-D1E58155958A}" dt="2023-04-25T10:47:59.550" v="300" actId="207"/>
          <ac:spMkLst>
            <pc:docMk/>
            <pc:sldMk cId="297152062" sldId="546"/>
            <ac:spMk id="6" creationId="{BC16D470-00AF-4B44-84D0-858D821A3E99}"/>
          </ac:spMkLst>
        </pc:spChg>
        <pc:picChg chg="add mod">
          <ac:chgData name="Kam Seng-Wong" userId="7cffe0eb-3d87-4410-a76f-bc59922beab3" providerId="ADAL" clId="{A0E4F6A6-F58B-4F5B-81C9-D1E58155958A}" dt="2023-04-25T10:32:01.755" v="19" actId="1076"/>
          <ac:picMkLst>
            <pc:docMk/>
            <pc:sldMk cId="297152062" sldId="546"/>
            <ac:picMk id="2" creationId="{C3983700-55C1-C469-883F-04D05707AE91}"/>
          </ac:picMkLst>
        </pc:picChg>
        <pc:picChg chg="del">
          <ac:chgData name="Kam Seng-Wong" userId="7cffe0eb-3d87-4410-a76f-bc59922beab3" providerId="ADAL" clId="{A0E4F6A6-F58B-4F5B-81C9-D1E58155958A}" dt="2023-04-25T10:31:09.415" v="7" actId="478"/>
          <ac:picMkLst>
            <pc:docMk/>
            <pc:sldMk cId="297152062" sldId="546"/>
            <ac:picMk id="7" creationId="{682258DB-68E8-4B86-93BC-541804F42334}"/>
          </ac:picMkLst>
        </pc:picChg>
      </pc:sldChg>
      <pc:sldChg chg="del">
        <pc:chgData name="Kam Seng-Wong" userId="7cffe0eb-3d87-4410-a76f-bc59922beab3" providerId="ADAL" clId="{A0E4F6A6-F58B-4F5B-81C9-D1E58155958A}" dt="2023-04-25T10:35:36.327" v="56" actId="47"/>
        <pc:sldMkLst>
          <pc:docMk/>
          <pc:sldMk cId="3283108155" sldId="547"/>
        </pc:sldMkLst>
      </pc:sldChg>
      <pc:sldChg chg="del">
        <pc:chgData name="Kam Seng-Wong" userId="7cffe0eb-3d87-4410-a76f-bc59922beab3" providerId="ADAL" clId="{A0E4F6A6-F58B-4F5B-81C9-D1E58155958A}" dt="2023-04-25T10:35:31.449" v="38" actId="47"/>
        <pc:sldMkLst>
          <pc:docMk/>
          <pc:sldMk cId="988816789" sldId="583"/>
        </pc:sldMkLst>
      </pc:sldChg>
      <pc:sldChg chg="del">
        <pc:chgData name="Kam Seng-Wong" userId="7cffe0eb-3d87-4410-a76f-bc59922beab3" providerId="ADAL" clId="{A0E4F6A6-F58B-4F5B-81C9-D1E58155958A}" dt="2023-04-25T10:35:41.849" v="127" actId="47"/>
        <pc:sldMkLst>
          <pc:docMk/>
          <pc:sldMk cId="2836739967" sldId="584"/>
        </pc:sldMkLst>
      </pc:sldChg>
      <pc:sldChg chg="del">
        <pc:chgData name="Kam Seng-Wong" userId="7cffe0eb-3d87-4410-a76f-bc59922beab3" providerId="ADAL" clId="{A0E4F6A6-F58B-4F5B-81C9-D1E58155958A}" dt="2023-04-25T10:35:36.790" v="59" actId="47"/>
        <pc:sldMkLst>
          <pc:docMk/>
          <pc:sldMk cId="3840397939" sldId="585"/>
        </pc:sldMkLst>
      </pc:sldChg>
      <pc:sldChg chg="del">
        <pc:chgData name="Kam Seng-Wong" userId="7cffe0eb-3d87-4410-a76f-bc59922beab3" providerId="ADAL" clId="{A0E4F6A6-F58B-4F5B-81C9-D1E58155958A}" dt="2023-04-25T10:35:41.874" v="128" actId="47"/>
        <pc:sldMkLst>
          <pc:docMk/>
          <pc:sldMk cId="2400974683" sldId="589"/>
        </pc:sldMkLst>
      </pc:sldChg>
      <pc:sldChg chg="del">
        <pc:chgData name="Kam Seng-Wong" userId="7cffe0eb-3d87-4410-a76f-bc59922beab3" providerId="ADAL" clId="{A0E4F6A6-F58B-4F5B-81C9-D1E58155958A}" dt="2023-04-25T10:35:38.020" v="63" actId="47"/>
        <pc:sldMkLst>
          <pc:docMk/>
          <pc:sldMk cId="2798806176" sldId="597"/>
        </pc:sldMkLst>
      </pc:sldChg>
      <pc:sldChg chg="del">
        <pc:chgData name="Kam Seng-Wong" userId="7cffe0eb-3d87-4410-a76f-bc59922beab3" providerId="ADAL" clId="{A0E4F6A6-F58B-4F5B-81C9-D1E58155958A}" dt="2023-04-25T10:35:38.174" v="64" actId="47"/>
        <pc:sldMkLst>
          <pc:docMk/>
          <pc:sldMk cId="3614807163" sldId="598"/>
        </pc:sldMkLst>
      </pc:sldChg>
      <pc:sldChg chg="del">
        <pc:chgData name="Kam Seng-Wong" userId="7cffe0eb-3d87-4410-a76f-bc59922beab3" providerId="ADAL" clId="{A0E4F6A6-F58B-4F5B-81C9-D1E58155958A}" dt="2023-04-25T10:35:37.355" v="61" actId="47"/>
        <pc:sldMkLst>
          <pc:docMk/>
          <pc:sldMk cId="187024003" sldId="599"/>
        </pc:sldMkLst>
      </pc:sldChg>
      <pc:sldChg chg="del">
        <pc:chgData name="Kam Seng-Wong" userId="7cffe0eb-3d87-4410-a76f-bc59922beab3" providerId="ADAL" clId="{A0E4F6A6-F58B-4F5B-81C9-D1E58155958A}" dt="2023-04-25T10:35:38.874" v="71" actId="47"/>
        <pc:sldMkLst>
          <pc:docMk/>
          <pc:sldMk cId="3825640174" sldId="600"/>
        </pc:sldMkLst>
      </pc:sldChg>
      <pc:sldChg chg="del">
        <pc:chgData name="Kam Seng-Wong" userId="7cffe0eb-3d87-4410-a76f-bc59922beab3" providerId="ADAL" clId="{A0E4F6A6-F58B-4F5B-81C9-D1E58155958A}" dt="2023-04-25T10:35:37.862" v="62" actId="47"/>
        <pc:sldMkLst>
          <pc:docMk/>
          <pc:sldMk cId="3818659701" sldId="601"/>
        </pc:sldMkLst>
      </pc:sldChg>
      <pc:sldChg chg="del">
        <pc:chgData name="Kam Seng-Wong" userId="7cffe0eb-3d87-4410-a76f-bc59922beab3" providerId="ADAL" clId="{A0E4F6A6-F58B-4F5B-81C9-D1E58155958A}" dt="2023-04-25T10:35:38.903" v="72" actId="47"/>
        <pc:sldMkLst>
          <pc:docMk/>
          <pc:sldMk cId="2106714346" sldId="602"/>
        </pc:sldMkLst>
      </pc:sldChg>
      <pc:sldChg chg="del">
        <pc:chgData name="Kam Seng-Wong" userId="7cffe0eb-3d87-4410-a76f-bc59922beab3" providerId="ADAL" clId="{A0E4F6A6-F58B-4F5B-81C9-D1E58155958A}" dt="2023-04-25T10:35:38.959" v="73" actId="47"/>
        <pc:sldMkLst>
          <pc:docMk/>
          <pc:sldMk cId="2117764566" sldId="603"/>
        </pc:sldMkLst>
      </pc:sldChg>
      <pc:sldChg chg="del">
        <pc:chgData name="Kam Seng-Wong" userId="7cffe0eb-3d87-4410-a76f-bc59922beab3" providerId="ADAL" clId="{A0E4F6A6-F58B-4F5B-81C9-D1E58155958A}" dt="2023-04-25T10:35:38.674" v="65" actId="47"/>
        <pc:sldMkLst>
          <pc:docMk/>
          <pc:sldMk cId="2788720353" sldId="605"/>
        </pc:sldMkLst>
      </pc:sldChg>
      <pc:sldChg chg="del">
        <pc:chgData name="Kam Seng-Wong" userId="7cffe0eb-3d87-4410-a76f-bc59922beab3" providerId="ADAL" clId="{A0E4F6A6-F58B-4F5B-81C9-D1E58155958A}" dt="2023-04-25T10:35:38.774" v="68" actId="47"/>
        <pc:sldMkLst>
          <pc:docMk/>
          <pc:sldMk cId="2539446406" sldId="606"/>
        </pc:sldMkLst>
      </pc:sldChg>
      <pc:sldChg chg="del">
        <pc:chgData name="Kam Seng-Wong" userId="7cffe0eb-3d87-4410-a76f-bc59922beab3" providerId="ADAL" clId="{A0E4F6A6-F58B-4F5B-81C9-D1E58155958A}" dt="2023-04-25T10:35:39.729" v="95" actId="47"/>
        <pc:sldMkLst>
          <pc:docMk/>
          <pc:sldMk cId="3512212991" sldId="609"/>
        </pc:sldMkLst>
      </pc:sldChg>
      <pc:sldChg chg="del">
        <pc:chgData name="Kam Seng-Wong" userId="7cffe0eb-3d87-4410-a76f-bc59922beab3" providerId="ADAL" clId="{A0E4F6A6-F58B-4F5B-81C9-D1E58155958A}" dt="2023-04-25T10:35:39.259" v="83" actId="47"/>
        <pc:sldMkLst>
          <pc:docMk/>
          <pc:sldMk cId="4183205534" sldId="610"/>
        </pc:sldMkLst>
      </pc:sldChg>
      <pc:sldChg chg="del">
        <pc:chgData name="Kam Seng-Wong" userId="7cffe0eb-3d87-4410-a76f-bc59922beab3" providerId="ADAL" clId="{A0E4F6A6-F58B-4F5B-81C9-D1E58155958A}" dt="2023-04-25T10:35:39.988" v="103" actId="47"/>
        <pc:sldMkLst>
          <pc:docMk/>
          <pc:sldMk cId="3963090007" sldId="611"/>
        </pc:sldMkLst>
      </pc:sldChg>
      <pc:sldChg chg="del">
        <pc:chgData name="Kam Seng-Wong" userId="7cffe0eb-3d87-4410-a76f-bc59922beab3" providerId="ADAL" clId="{A0E4F6A6-F58B-4F5B-81C9-D1E58155958A}" dt="2023-04-25T10:35:40.261" v="111" actId="47"/>
        <pc:sldMkLst>
          <pc:docMk/>
          <pc:sldMk cId="738374832" sldId="612"/>
        </pc:sldMkLst>
      </pc:sldChg>
      <pc:sldChg chg="del">
        <pc:chgData name="Kam Seng-Wong" userId="7cffe0eb-3d87-4410-a76f-bc59922beab3" providerId="ADAL" clId="{A0E4F6A6-F58B-4F5B-81C9-D1E58155958A}" dt="2023-04-25T10:35:40.424" v="116" actId="47"/>
        <pc:sldMkLst>
          <pc:docMk/>
          <pc:sldMk cId="3439051244" sldId="613"/>
        </pc:sldMkLst>
      </pc:sldChg>
      <pc:sldChg chg="del">
        <pc:chgData name="Kam Seng-Wong" userId="7cffe0eb-3d87-4410-a76f-bc59922beab3" providerId="ADAL" clId="{A0E4F6A6-F58B-4F5B-81C9-D1E58155958A}" dt="2023-04-25T10:35:41.652" v="121" actId="47"/>
        <pc:sldMkLst>
          <pc:docMk/>
          <pc:sldMk cId="2424819110" sldId="614"/>
        </pc:sldMkLst>
      </pc:sldChg>
      <pc:sldChg chg="del">
        <pc:chgData name="Kam Seng-Wong" userId="7cffe0eb-3d87-4410-a76f-bc59922beab3" providerId="ADAL" clId="{A0E4F6A6-F58B-4F5B-81C9-D1E58155958A}" dt="2023-04-25T10:35:40.092" v="105" actId="47"/>
        <pc:sldMkLst>
          <pc:docMk/>
          <pc:sldMk cId="1814064498" sldId="616"/>
        </pc:sldMkLst>
      </pc:sldChg>
      <pc:sldChg chg="del">
        <pc:chgData name="Kam Seng-Wong" userId="7cffe0eb-3d87-4410-a76f-bc59922beab3" providerId="ADAL" clId="{A0E4F6A6-F58B-4F5B-81C9-D1E58155958A}" dt="2023-04-25T10:35:39.075" v="77" actId="47"/>
        <pc:sldMkLst>
          <pc:docMk/>
          <pc:sldMk cId="242079513" sldId="617"/>
        </pc:sldMkLst>
      </pc:sldChg>
      <pc:sldChg chg="del">
        <pc:chgData name="Kam Seng-Wong" userId="7cffe0eb-3d87-4410-a76f-bc59922beab3" providerId="ADAL" clId="{A0E4F6A6-F58B-4F5B-81C9-D1E58155958A}" dt="2023-04-25T10:35:41.753" v="124" actId="47"/>
        <pc:sldMkLst>
          <pc:docMk/>
          <pc:sldMk cId="724847623" sldId="618"/>
        </pc:sldMkLst>
      </pc:sldChg>
      <pc:sldChg chg="del">
        <pc:chgData name="Kam Seng-Wong" userId="7cffe0eb-3d87-4410-a76f-bc59922beab3" providerId="ADAL" clId="{A0E4F6A6-F58B-4F5B-81C9-D1E58155958A}" dt="2023-04-25T10:35:40.324" v="112" actId="47"/>
        <pc:sldMkLst>
          <pc:docMk/>
          <pc:sldMk cId="1253872528" sldId="622"/>
        </pc:sldMkLst>
      </pc:sldChg>
      <pc:sldChg chg="del">
        <pc:chgData name="Kam Seng-Wong" userId="7cffe0eb-3d87-4410-a76f-bc59922beab3" providerId="ADAL" clId="{A0E4F6A6-F58B-4F5B-81C9-D1E58155958A}" dt="2023-04-25T10:35:40.330" v="113" actId="47"/>
        <pc:sldMkLst>
          <pc:docMk/>
          <pc:sldMk cId="3941973785" sldId="623"/>
        </pc:sldMkLst>
      </pc:sldChg>
      <pc:sldChg chg="del">
        <pc:chgData name="Kam Seng-Wong" userId="7cffe0eb-3d87-4410-a76f-bc59922beab3" providerId="ADAL" clId="{A0E4F6A6-F58B-4F5B-81C9-D1E58155958A}" dt="2023-04-25T10:35:40.377" v="114" actId="47"/>
        <pc:sldMkLst>
          <pc:docMk/>
          <pc:sldMk cId="2886586481" sldId="624"/>
        </pc:sldMkLst>
      </pc:sldChg>
      <pc:sldChg chg="del">
        <pc:chgData name="Kam Seng-Wong" userId="7cffe0eb-3d87-4410-a76f-bc59922beab3" providerId="ADAL" clId="{A0E4F6A6-F58B-4F5B-81C9-D1E58155958A}" dt="2023-04-25T10:35:39.106" v="78" actId="47"/>
        <pc:sldMkLst>
          <pc:docMk/>
          <pc:sldMk cId="2163744310" sldId="626"/>
        </pc:sldMkLst>
      </pc:sldChg>
      <pc:sldChg chg="del">
        <pc:chgData name="Kam Seng-Wong" userId="7cffe0eb-3d87-4410-a76f-bc59922beab3" providerId="ADAL" clId="{A0E4F6A6-F58B-4F5B-81C9-D1E58155958A}" dt="2023-04-25T10:35:39.128" v="79" actId="47"/>
        <pc:sldMkLst>
          <pc:docMk/>
          <pc:sldMk cId="3144541241" sldId="627"/>
        </pc:sldMkLst>
      </pc:sldChg>
      <pc:sldChg chg="del">
        <pc:chgData name="Kam Seng-Wong" userId="7cffe0eb-3d87-4410-a76f-bc59922beab3" providerId="ADAL" clId="{A0E4F6A6-F58B-4F5B-81C9-D1E58155958A}" dt="2023-04-25T10:35:39.175" v="80" actId="47"/>
        <pc:sldMkLst>
          <pc:docMk/>
          <pc:sldMk cId="4065443068" sldId="628"/>
        </pc:sldMkLst>
      </pc:sldChg>
      <pc:sldChg chg="del">
        <pc:chgData name="Kam Seng-Wong" userId="7cffe0eb-3d87-4410-a76f-bc59922beab3" providerId="ADAL" clId="{A0E4F6A6-F58B-4F5B-81C9-D1E58155958A}" dt="2023-04-25T10:35:39.205" v="81" actId="47"/>
        <pc:sldMkLst>
          <pc:docMk/>
          <pc:sldMk cId="3258747865" sldId="629"/>
        </pc:sldMkLst>
      </pc:sldChg>
      <pc:sldChg chg="del">
        <pc:chgData name="Kam Seng-Wong" userId="7cffe0eb-3d87-4410-a76f-bc59922beab3" providerId="ADAL" clId="{A0E4F6A6-F58B-4F5B-81C9-D1E58155958A}" dt="2023-04-25T10:35:39.228" v="82" actId="47"/>
        <pc:sldMkLst>
          <pc:docMk/>
          <pc:sldMk cId="674549489" sldId="633"/>
        </pc:sldMkLst>
      </pc:sldChg>
      <pc:sldChg chg="del">
        <pc:chgData name="Kam Seng-Wong" userId="7cffe0eb-3d87-4410-a76f-bc59922beab3" providerId="ADAL" clId="{A0E4F6A6-F58B-4F5B-81C9-D1E58155958A}" dt="2023-04-25T10:35:36.944" v="60" actId="47"/>
        <pc:sldMkLst>
          <pc:docMk/>
          <pc:sldMk cId="4209454039" sldId="634"/>
        </pc:sldMkLst>
      </pc:sldChg>
      <pc:sldChg chg="del">
        <pc:chgData name="Kam Seng-Wong" userId="7cffe0eb-3d87-4410-a76f-bc59922beab3" providerId="ADAL" clId="{A0E4F6A6-F58B-4F5B-81C9-D1E58155958A}" dt="2023-04-25T10:35:38.721" v="66" actId="47"/>
        <pc:sldMkLst>
          <pc:docMk/>
          <pc:sldMk cId="3496316391" sldId="635"/>
        </pc:sldMkLst>
      </pc:sldChg>
      <pc:sldChg chg="del">
        <pc:chgData name="Kam Seng-Wong" userId="7cffe0eb-3d87-4410-a76f-bc59922beab3" providerId="ADAL" clId="{A0E4F6A6-F58B-4F5B-81C9-D1E58155958A}" dt="2023-04-25T10:35:38.843" v="70" actId="47"/>
        <pc:sldMkLst>
          <pc:docMk/>
          <pc:sldMk cId="2711581675" sldId="636"/>
        </pc:sldMkLst>
      </pc:sldChg>
      <pc:sldChg chg="del">
        <pc:chgData name="Kam Seng-Wong" userId="7cffe0eb-3d87-4410-a76f-bc59922beab3" providerId="ADAL" clId="{A0E4F6A6-F58B-4F5B-81C9-D1E58155958A}" dt="2023-04-25T10:35:38.743" v="67" actId="47"/>
        <pc:sldMkLst>
          <pc:docMk/>
          <pc:sldMk cId="2222893936" sldId="637"/>
        </pc:sldMkLst>
      </pc:sldChg>
      <pc:sldChg chg="del">
        <pc:chgData name="Kam Seng-Wong" userId="7cffe0eb-3d87-4410-a76f-bc59922beab3" providerId="ADAL" clId="{A0E4F6A6-F58B-4F5B-81C9-D1E58155958A}" dt="2023-04-25T10:35:38.803" v="69" actId="47"/>
        <pc:sldMkLst>
          <pc:docMk/>
          <pc:sldMk cId="3251225565" sldId="638"/>
        </pc:sldMkLst>
      </pc:sldChg>
      <pc:sldChg chg="del">
        <pc:chgData name="Kam Seng-Wong" userId="7cffe0eb-3d87-4410-a76f-bc59922beab3" providerId="ADAL" clId="{A0E4F6A6-F58B-4F5B-81C9-D1E58155958A}" dt="2023-04-25T10:35:41.818" v="126" actId="47"/>
        <pc:sldMkLst>
          <pc:docMk/>
          <pc:sldMk cId="110931364" sldId="640"/>
        </pc:sldMkLst>
      </pc:sldChg>
      <pc:sldChg chg="del">
        <pc:chgData name="Kam Seng-Wong" userId="7cffe0eb-3d87-4410-a76f-bc59922beab3" providerId="ADAL" clId="{A0E4F6A6-F58B-4F5B-81C9-D1E58155958A}" dt="2023-04-25T10:35:38.974" v="74" actId="47"/>
        <pc:sldMkLst>
          <pc:docMk/>
          <pc:sldMk cId="2994060822" sldId="642"/>
        </pc:sldMkLst>
      </pc:sldChg>
      <pc:sldChg chg="del">
        <pc:chgData name="Kam Seng-Wong" userId="7cffe0eb-3d87-4410-a76f-bc59922beab3" providerId="ADAL" clId="{A0E4F6A6-F58B-4F5B-81C9-D1E58155958A}" dt="2023-04-25T10:35:39.006" v="75" actId="47"/>
        <pc:sldMkLst>
          <pc:docMk/>
          <pc:sldMk cId="29441297" sldId="643"/>
        </pc:sldMkLst>
      </pc:sldChg>
      <pc:sldChg chg="del">
        <pc:chgData name="Kam Seng-Wong" userId="7cffe0eb-3d87-4410-a76f-bc59922beab3" providerId="ADAL" clId="{A0E4F6A6-F58B-4F5B-81C9-D1E58155958A}" dt="2023-04-25T10:35:39.028" v="76" actId="47"/>
        <pc:sldMkLst>
          <pc:docMk/>
          <pc:sldMk cId="519776706" sldId="644"/>
        </pc:sldMkLst>
      </pc:sldChg>
      <pc:sldChg chg="del">
        <pc:chgData name="Kam Seng-Wong" userId="7cffe0eb-3d87-4410-a76f-bc59922beab3" providerId="ADAL" clId="{A0E4F6A6-F58B-4F5B-81C9-D1E58155958A}" dt="2023-04-25T10:35:39.291" v="84" actId="47"/>
        <pc:sldMkLst>
          <pc:docMk/>
          <pc:sldMk cId="2779093655" sldId="645"/>
        </pc:sldMkLst>
      </pc:sldChg>
      <pc:sldChg chg="del">
        <pc:chgData name="Kam Seng-Wong" userId="7cffe0eb-3d87-4410-a76f-bc59922beab3" providerId="ADAL" clId="{A0E4F6A6-F58B-4F5B-81C9-D1E58155958A}" dt="2023-04-25T10:35:32.695" v="42" actId="47"/>
        <pc:sldMkLst>
          <pc:docMk/>
          <pc:sldMk cId="2322238198" sldId="646"/>
        </pc:sldMkLst>
      </pc:sldChg>
      <pc:sldChg chg="del">
        <pc:chgData name="Kam Seng-Wong" userId="7cffe0eb-3d87-4410-a76f-bc59922beab3" providerId="ADAL" clId="{A0E4F6A6-F58B-4F5B-81C9-D1E58155958A}" dt="2023-04-25T10:35:34.017" v="51" actId="47"/>
        <pc:sldMkLst>
          <pc:docMk/>
          <pc:sldMk cId="3439595277" sldId="647"/>
        </pc:sldMkLst>
      </pc:sldChg>
      <pc:sldChg chg="del">
        <pc:chgData name="Kam Seng-Wong" userId="7cffe0eb-3d87-4410-a76f-bc59922beab3" providerId="ADAL" clId="{A0E4F6A6-F58B-4F5B-81C9-D1E58155958A}" dt="2023-04-25T10:31:50.693" v="17" actId="47"/>
        <pc:sldMkLst>
          <pc:docMk/>
          <pc:sldMk cId="1141713494" sldId="648"/>
        </pc:sldMkLst>
      </pc:sldChg>
      <pc:sldChg chg="modSp add del mod">
        <pc:chgData name="Kam Seng-Wong" userId="7cffe0eb-3d87-4410-a76f-bc59922beab3" providerId="ADAL" clId="{A0E4F6A6-F58B-4F5B-81C9-D1E58155958A}" dt="2023-04-25T10:47:53.805" v="298" actId="207"/>
        <pc:sldMkLst>
          <pc:docMk/>
          <pc:sldMk cId="1507304009" sldId="648"/>
        </pc:sldMkLst>
        <pc:spChg chg="mod">
          <ac:chgData name="Kam Seng-Wong" userId="7cffe0eb-3d87-4410-a76f-bc59922beab3" providerId="ADAL" clId="{A0E4F6A6-F58B-4F5B-81C9-D1E58155958A}" dt="2023-04-25T10:47:51.716" v="297" actId="207"/>
          <ac:spMkLst>
            <pc:docMk/>
            <pc:sldMk cId="1507304009" sldId="648"/>
            <ac:spMk id="4" creationId="{C0FE8294-EAC5-4F41-97A9-409E192D04DA}"/>
          </ac:spMkLst>
        </pc:spChg>
        <pc:spChg chg="mod">
          <ac:chgData name="Kam Seng-Wong" userId="7cffe0eb-3d87-4410-a76f-bc59922beab3" providerId="ADAL" clId="{A0E4F6A6-F58B-4F5B-81C9-D1E58155958A}" dt="2023-04-25T10:47:53.805" v="298" actId="207"/>
          <ac:spMkLst>
            <pc:docMk/>
            <pc:sldMk cId="1507304009" sldId="648"/>
            <ac:spMk id="6" creationId="{BC16D470-00AF-4B44-84D0-858D821A3E99}"/>
          </ac:spMkLst>
        </pc:spChg>
      </pc:sldChg>
      <pc:sldChg chg="delSp modSp add del mod">
        <pc:chgData name="Kam Seng-Wong" userId="7cffe0eb-3d87-4410-a76f-bc59922beab3" providerId="ADAL" clId="{A0E4F6A6-F58B-4F5B-81C9-D1E58155958A}" dt="2023-04-25T10:47:48.825" v="296" actId="207"/>
        <pc:sldMkLst>
          <pc:docMk/>
          <pc:sldMk cId="1729807381" sldId="649"/>
        </pc:sldMkLst>
        <pc:spChg chg="del mod">
          <ac:chgData name="Kam Seng-Wong" userId="7cffe0eb-3d87-4410-a76f-bc59922beab3" providerId="ADAL" clId="{A0E4F6A6-F58B-4F5B-81C9-D1E58155958A}" dt="2023-04-25T10:36:02.522" v="139" actId="478"/>
          <ac:spMkLst>
            <pc:docMk/>
            <pc:sldMk cId="1729807381" sldId="649"/>
            <ac:spMk id="4" creationId="{C0FE8294-EAC5-4F41-97A9-409E192D04DA}"/>
          </ac:spMkLst>
        </pc:spChg>
        <pc:spChg chg="mod">
          <ac:chgData name="Kam Seng-Wong" userId="7cffe0eb-3d87-4410-a76f-bc59922beab3" providerId="ADAL" clId="{A0E4F6A6-F58B-4F5B-81C9-D1E58155958A}" dt="2023-04-25T10:47:48.825" v="296" actId="207"/>
          <ac:spMkLst>
            <pc:docMk/>
            <pc:sldMk cId="1729807381" sldId="649"/>
            <ac:spMk id="6" creationId="{BC16D470-00AF-4B44-84D0-858D821A3E99}"/>
          </ac:spMkLst>
        </pc:spChg>
      </pc:sldChg>
      <pc:sldChg chg="modSp add mod ord modNotesTx">
        <pc:chgData name="Kam Seng-Wong" userId="7cffe0eb-3d87-4410-a76f-bc59922beab3" providerId="ADAL" clId="{A0E4F6A6-F58B-4F5B-81C9-D1E58155958A}" dt="2023-04-25T10:47:46.219" v="295" actId="207"/>
        <pc:sldMkLst>
          <pc:docMk/>
          <pc:sldMk cId="1204015747" sldId="650"/>
        </pc:sldMkLst>
        <pc:spChg chg="mod">
          <ac:chgData name="Kam Seng-Wong" userId="7cffe0eb-3d87-4410-a76f-bc59922beab3" providerId="ADAL" clId="{A0E4F6A6-F58B-4F5B-81C9-D1E58155958A}" dt="2023-04-25T10:47:44.285" v="294" actId="207"/>
          <ac:spMkLst>
            <pc:docMk/>
            <pc:sldMk cId="1204015747" sldId="650"/>
            <ac:spMk id="4" creationId="{C0FE8294-EAC5-4F41-97A9-409E192D04DA}"/>
          </ac:spMkLst>
        </pc:spChg>
        <pc:spChg chg="mod">
          <ac:chgData name="Kam Seng-Wong" userId="7cffe0eb-3d87-4410-a76f-bc59922beab3" providerId="ADAL" clId="{A0E4F6A6-F58B-4F5B-81C9-D1E58155958A}" dt="2023-04-25T10:47:46.219" v="295" actId="207"/>
          <ac:spMkLst>
            <pc:docMk/>
            <pc:sldMk cId="1204015747" sldId="650"/>
            <ac:spMk id="6" creationId="{BC16D470-00AF-4B44-84D0-858D821A3E99}"/>
          </ac:spMkLst>
        </pc:spChg>
      </pc:sldChg>
      <pc:sldChg chg="add del">
        <pc:chgData name="Kam Seng-Wong" userId="7cffe0eb-3d87-4410-a76f-bc59922beab3" providerId="ADAL" clId="{A0E4F6A6-F58B-4F5B-81C9-D1E58155958A}" dt="2023-04-25T10:36:53.555" v="155" actId="47"/>
        <pc:sldMkLst>
          <pc:docMk/>
          <pc:sldMk cId="1552689976" sldId="650"/>
        </pc:sldMkLst>
      </pc:sldChg>
      <pc:sldChg chg="modSp add mod modNotesTx">
        <pc:chgData name="Kam Seng-Wong" userId="7cffe0eb-3d87-4410-a76f-bc59922beab3" providerId="ADAL" clId="{A0E4F6A6-F58B-4F5B-81C9-D1E58155958A}" dt="2023-04-25T10:47:40.743" v="293" actId="207"/>
        <pc:sldMkLst>
          <pc:docMk/>
          <pc:sldMk cId="920625637" sldId="651"/>
        </pc:sldMkLst>
        <pc:spChg chg="mod">
          <ac:chgData name="Kam Seng-Wong" userId="7cffe0eb-3d87-4410-a76f-bc59922beab3" providerId="ADAL" clId="{A0E4F6A6-F58B-4F5B-81C9-D1E58155958A}" dt="2023-04-25T10:47:38.503" v="292" actId="207"/>
          <ac:spMkLst>
            <pc:docMk/>
            <pc:sldMk cId="920625637" sldId="651"/>
            <ac:spMk id="4" creationId="{C0FE8294-EAC5-4F41-97A9-409E192D04DA}"/>
          </ac:spMkLst>
        </pc:spChg>
        <pc:spChg chg="mod">
          <ac:chgData name="Kam Seng-Wong" userId="7cffe0eb-3d87-4410-a76f-bc59922beab3" providerId="ADAL" clId="{A0E4F6A6-F58B-4F5B-81C9-D1E58155958A}" dt="2023-04-25T10:47:40.743" v="293" actId="207"/>
          <ac:spMkLst>
            <pc:docMk/>
            <pc:sldMk cId="920625637" sldId="651"/>
            <ac:spMk id="6" creationId="{BC16D470-00AF-4B44-84D0-858D821A3E99}"/>
          </ac:spMkLst>
        </pc:spChg>
      </pc:sldChg>
      <pc:sldChg chg="add del">
        <pc:chgData name="Kam Seng-Wong" userId="7cffe0eb-3d87-4410-a76f-bc59922beab3" providerId="ADAL" clId="{A0E4F6A6-F58B-4F5B-81C9-D1E58155958A}" dt="2023-04-25T10:37:04.554" v="160" actId="2696"/>
        <pc:sldMkLst>
          <pc:docMk/>
          <pc:sldMk cId="3485623917" sldId="651"/>
        </pc:sldMkLst>
      </pc:sldChg>
      <pc:sldChg chg="addSp modSp add mod modNotesTx">
        <pc:chgData name="Kam Seng-Wong" userId="7cffe0eb-3d87-4410-a76f-bc59922beab3" providerId="ADAL" clId="{A0E4F6A6-F58B-4F5B-81C9-D1E58155958A}" dt="2023-04-25T10:47:33.725" v="291" actId="207"/>
        <pc:sldMkLst>
          <pc:docMk/>
          <pc:sldMk cId="3126165969" sldId="652"/>
        </pc:sldMkLst>
        <pc:spChg chg="add mod">
          <ac:chgData name="Kam Seng-Wong" userId="7cffe0eb-3d87-4410-a76f-bc59922beab3" providerId="ADAL" clId="{A0E4F6A6-F58B-4F5B-81C9-D1E58155958A}" dt="2023-04-25T10:47:27.912" v="290" actId="207"/>
          <ac:spMkLst>
            <pc:docMk/>
            <pc:sldMk cId="3126165969" sldId="652"/>
            <ac:spMk id="3" creationId="{2961E689-116C-22F4-9A3D-C00B61BD3A52}"/>
          </ac:spMkLst>
        </pc:spChg>
        <pc:spChg chg="mod">
          <ac:chgData name="Kam Seng-Wong" userId="7cffe0eb-3d87-4410-a76f-bc59922beab3" providerId="ADAL" clId="{A0E4F6A6-F58B-4F5B-81C9-D1E58155958A}" dt="2023-04-25T10:47:17.455" v="287" actId="207"/>
          <ac:spMkLst>
            <pc:docMk/>
            <pc:sldMk cId="3126165969" sldId="652"/>
            <ac:spMk id="4" creationId="{C0FE8294-EAC5-4F41-97A9-409E192D04DA}"/>
          </ac:spMkLst>
        </pc:spChg>
        <pc:spChg chg="add mod">
          <ac:chgData name="Kam Seng-Wong" userId="7cffe0eb-3d87-4410-a76f-bc59922beab3" providerId="ADAL" clId="{A0E4F6A6-F58B-4F5B-81C9-D1E58155958A}" dt="2023-04-25T10:47:21.881" v="288" actId="207"/>
          <ac:spMkLst>
            <pc:docMk/>
            <pc:sldMk cId="3126165969" sldId="652"/>
            <ac:spMk id="5" creationId="{07F970C1-DF81-A44A-6ECF-1D82B139CD2E}"/>
          </ac:spMkLst>
        </pc:spChg>
        <pc:spChg chg="mod">
          <ac:chgData name="Kam Seng-Wong" userId="7cffe0eb-3d87-4410-a76f-bc59922beab3" providerId="ADAL" clId="{A0E4F6A6-F58B-4F5B-81C9-D1E58155958A}" dt="2023-04-25T10:47:33.725" v="291" actId="207"/>
          <ac:spMkLst>
            <pc:docMk/>
            <pc:sldMk cId="3126165969" sldId="652"/>
            <ac:spMk id="6" creationId="{BC16D470-00AF-4B44-84D0-858D821A3E99}"/>
          </ac:spMkLst>
        </pc:spChg>
        <pc:spChg chg="add mod">
          <ac:chgData name="Kam Seng-Wong" userId="7cffe0eb-3d87-4410-a76f-bc59922beab3" providerId="ADAL" clId="{A0E4F6A6-F58B-4F5B-81C9-D1E58155958A}" dt="2023-04-25T10:47:24.371" v="289" actId="207"/>
          <ac:spMkLst>
            <pc:docMk/>
            <pc:sldMk cId="3126165969" sldId="652"/>
            <ac:spMk id="7" creationId="{650A329E-985B-AF34-5F9D-EBD36901FF63}"/>
          </ac:spMkLst>
        </pc:spChg>
      </pc:sldChg>
      <pc:sldChg chg="addSp modSp add mod ord modNotesTx">
        <pc:chgData name="Kam Seng-Wong" userId="7cffe0eb-3d87-4410-a76f-bc59922beab3" providerId="ADAL" clId="{A0E4F6A6-F58B-4F5B-81C9-D1E58155958A}" dt="2023-04-25T10:47:14.595" v="286" actId="207"/>
        <pc:sldMkLst>
          <pc:docMk/>
          <pc:sldMk cId="1481209910" sldId="653"/>
        </pc:sldMkLst>
        <pc:spChg chg="mod">
          <ac:chgData name="Kam Seng-Wong" userId="7cffe0eb-3d87-4410-a76f-bc59922beab3" providerId="ADAL" clId="{A0E4F6A6-F58B-4F5B-81C9-D1E58155958A}" dt="2023-04-25T10:47:14.595" v="286" actId="207"/>
          <ac:spMkLst>
            <pc:docMk/>
            <pc:sldMk cId="1481209910" sldId="653"/>
            <ac:spMk id="4" creationId="{C0FE8294-EAC5-4F41-97A9-409E192D04DA}"/>
          </ac:spMkLst>
        </pc:spChg>
        <pc:spChg chg="mod">
          <ac:chgData name="Kam Seng-Wong" userId="7cffe0eb-3d87-4410-a76f-bc59922beab3" providerId="ADAL" clId="{A0E4F6A6-F58B-4F5B-81C9-D1E58155958A}" dt="2023-04-25T10:44:48.226" v="240" actId="14100"/>
          <ac:spMkLst>
            <pc:docMk/>
            <pc:sldMk cId="1481209910" sldId="653"/>
            <ac:spMk id="6" creationId="{BC16D470-00AF-4B44-84D0-858D821A3E99}"/>
          </ac:spMkLst>
        </pc:spChg>
        <pc:graphicFrameChg chg="add mod modGraphic">
          <ac:chgData name="Kam Seng-Wong" userId="7cffe0eb-3d87-4410-a76f-bc59922beab3" providerId="ADAL" clId="{A0E4F6A6-F58B-4F5B-81C9-D1E58155958A}" dt="2023-04-25T10:44:59.608" v="244" actId="1076"/>
          <ac:graphicFrameMkLst>
            <pc:docMk/>
            <pc:sldMk cId="1481209910" sldId="653"/>
            <ac:graphicFrameMk id="3" creationId="{CB9DC800-607C-DCF0-4408-4807089F2969}"/>
          </ac:graphicFrameMkLst>
        </pc:graphicFrameChg>
      </pc:sldChg>
      <pc:sldChg chg="modSp add del mod">
        <pc:chgData name="Kam Seng-Wong" userId="7cffe0eb-3d87-4410-a76f-bc59922beab3" providerId="ADAL" clId="{A0E4F6A6-F58B-4F5B-81C9-D1E58155958A}" dt="2023-04-25T10:44:15.916" v="227" actId="47"/>
        <pc:sldMkLst>
          <pc:docMk/>
          <pc:sldMk cId="1559301684" sldId="653"/>
        </pc:sldMkLst>
        <pc:spChg chg="mod">
          <ac:chgData name="Kam Seng-Wong" userId="7cffe0eb-3d87-4410-a76f-bc59922beab3" providerId="ADAL" clId="{A0E4F6A6-F58B-4F5B-81C9-D1E58155958A}" dt="2023-04-25T10:44:11.222" v="226"/>
          <ac:spMkLst>
            <pc:docMk/>
            <pc:sldMk cId="1559301684" sldId="653"/>
            <ac:spMk id="4" creationId="{C0FE8294-EAC5-4F41-97A9-409E192D04DA}"/>
          </ac:spMkLst>
        </pc:spChg>
      </pc:sldChg>
      <pc:sldChg chg="delSp modSp add mod">
        <pc:chgData name="Kam Seng-Wong" userId="7cffe0eb-3d87-4410-a76f-bc59922beab3" providerId="ADAL" clId="{A0E4F6A6-F58B-4F5B-81C9-D1E58155958A}" dt="2023-04-25T10:47:11.789" v="285" actId="207"/>
        <pc:sldMkLst>
          <pc:docMk/>
          <pc:sldMk cId="1993173664" sldId="654"/>
        </pc:sldMkLst>
        <pc:spChg chg="mod">
          <ac:chgData name="Kam Seng-Wong" userId="7cffe0eb-3d87-4410-a76f-bc59922beab3" providerId="ADAL" clId="{A0E4F6A6-F58B-4F5B-81C9-D1E58155958A}" dt="2023-04-25T10:47:11.789" v="285" actId="207"/>
          <ac:spMkLst>
            <pc:docMk/>
            <pc:sldMk cId="1993173664" sldId="654"/>
            <ac:spMk id="4" creationId="{C0FE8294-EAC5-4F41-97A9-409E192D04DA}"/>
          </ac:spMkLst>
        </pc:spChg>
        <pc:spChg chg="mod">
          <ac:chgData name="Kam Seng-Wong" userId="7cffe0eb-3d87-4410-a76f-bc59922beab3" providerId="ADAL" clId="{A0E4F6A6-F58B-4F5B-81C9-D1E58155958A}" dt="2023-04-25T10:45:40.080" v="255" actId="403"/>
          <ac:spMkLst>
            <pc:docMk/>
            <pc:sldMk cId="1993173664" sldId="654"/>
            <ac:spMk id="6" creationId="{BC16D470-00AF-4B44-84D0-858D821A3E99}"/>
          </ac:spMkLst>
        </pc:spChg>
        <pc:graphicFrameChg chg="del">
          <ac:chgData name="Kam Seng-Wong" userId="7cffe0eb-3d87-4410-a76f-bc59922beab3" providerId="ADAL" clId="{A0E4F6A6-F58B-4F5B-81C9-D1E58155958A}" dt="2023-04-25T10:45:31.699" v="249" actId="478"/>
          <ac:graphicFrameMkLst>
            <pc:docMk/>
            <pc:sldMk cId="1993173664" sldId="654"/>
            <ac:graphicFrameMk id="3" creationId="{CB9DC800-607C-DCF0-4408-4807089F2969}"/>
          </ac:graphicFrameMkLst>
        </pc:graphicFrameChg>
      </pc:sldChg>
      <pc:sldChg chg="modSp add mod modNotesTx">
        <pc:chgData name="Kam Seng-Wong" userId="7cffe0eb-3d87-4410-a76f-bc59922beab3" providerId="ADAL" clId="{A0E4F6A6-F58B-4F5B-81C9-D1E58155958A}" dt="2023-04-25T10:47:08.782" v="284" actId="207"/>
        <pc:sldMkLst>
          <pc:docMk/>
          <pc:sldMk cId="3998954408" sldId="655"/>
        </pc:sldMkLst>
        <pc:spChg chg="mod">
          <ac:chgData name="Kam Seng-Wong" userId="7cffe0eb-3d87-4410-a76f-bc59922beab3" providerId="ADAL" clId="{A0E4F6A6-F58B-4F5B-81C9-D1E58155958A}" dt="2023-04-25T10:47:08.782" v="284" actId="207"/>
          <ac:spMkLst>
            <pc:docMk/>
            <pc:sldMk cId="3998954408" sldId="655"/>
            <ac:spMk id="4" creationId="{C0FE8294-EAC5-4F41-97A9-409E192D04DA}"/>
          </ac:spMkLst>
        </pc:spChg>
        <pc:spChg chg="mod">
          <ac:chgData name="Kam Seng-Wong" userId="7cffe0eb-3d87-4410-a76f-bc59922beab3" providerId="ADAL" clId="{A0E4F6A6-F58B-4F5B-81C9-D1E58155958A}" dt="2023-04-25T10:46:11.946" v="263" actId="113"/>
          <ac:spMkLst>
            <pc:docMk/>
            <pc:sldMk cId="3998954408" sldId="655"/>
            <ac:spMk id="6" creationId="{BC16D470-00AF-4B44-84D0-858D821A3E99}"/>
          </ac:spMkLst>
        </pc:spChg>
      </pc:sldChg>
      <pc:sldChg chg="modSp add mod">
        <pc:chgData name="Kam Seng-Wong" userId="7cffe0eb-3d87-4410-a76f-bc59922beab3" providerId="ADAL" clId="{A0E4F6A6-F58B-4F5B-81C9-D1E58155958A}" dt="2023-04-25T10:47:06.215" v="283" actId="207"/>
        <pc:sldMkLst>
          <pc:docMk/>
          <pc:sldMk cId="1463781201" sldId="656"/>
        </pc:sldMkLst>
        <pc:spChg chg="mod">
          <ac:chgData name="Kam Seng-Wong" userId="7cffe0eb-3d87-4410-a76f-bc59922beab3" providerId="ADAL" clId="{A0E4F6A6-F58B-4F5B-81C9-D1E58155958A}" dt="2023-04-25T10:47:06.215" v="283" actId="207"/>
          <ac:spMkLst>
            <pc:docMk/>
            <pc:sldMk cId="1463781201" sldId="656"/>
            <ac:spMk id="4" creationId="{C0FE8294-EAC5-4F41-97A9-409E192D04DA}"/>
          </ac:spMkLst>
        </pc:spChg>
        <pc:spChg chg="mod">
          <ac:chgData name="Kam Seng-Wong" userId="7cffe0eb-3d87-4410-a76f-bc59922beab3" providerId="ADAL" clId="{A0E4F6A6-F58B-4F5B-81C9-D1E58155958A}" dt="2023-04-25T10:46:37.301" v="272" actId="113"/>
          <ac:spMkLst>
            <pc:docMk/>
            <pc:sldMk cId="1463781201" sldId="656"/>
            <ac:spMk id="6" creationId="{BC16D470-00AF-4B44-84D0-858D821A3E99}"/>
          </ac:spMkLst>
        </pc:spChg>
      </pc:sldChg>
      <pc:sldChg chg="modSp add mod modNotesTx">
        <pc:chgData name="Kam Seng-Wong" userId="7cffe0eb-3d87-4410-a76f-bc59922beab3" providerId="ADAL" clId="{A0E4F6A6-F58B-4F5B-81C9-D1E58155958A}" dt="2023-04-25T10:47:02.342" v="282"/>
        <pc:sldMkLst>
          <pc:docMk/>
          <pc:sldMk cId="2607746497" sldId="657"/>
        </pc:sldMkLst>
        <pc:spChg chg="mod">
          <ac:chgData name="Kam Seng-Wong" userId="7cffe0eb-3d87-4410-a76f-bc59922beab3" providerId="ADAL" clId="{A0E4F6A6-F58B-4F5B-81C9-D1E58155958A}" dt="2023-04-25T10:46:48.243" v="275" actId="207"/>
          <ac:spMkLst>
            <pc:docMk/>
            <pc:sldMk cId="2607746497" sldId="657"/>
            <ac:spMk id="4" creationId="{C0FE8294-EAC5-4F41-97A9-409E192D04DA}"/>
          </ac:spMkLst>
        </pc:spChg>
        <pc:spChg chg="mod">
          <ac:chgData name="Kam Seng-Wong" userId="7cffe0eb-3d87-4410-a76f-bc59922beab3" providerId="ADAL" clId="{A0E4F6A6-F58B-4F5B-81C9-D1E58155958A}" dt="2023-04-25T10:46:56.428" v="280" actId="113"/>
          <ac:spMkLst>
            <pc:docMk/>
            <pc:sldMk cId="2607746497" sldId="657"/>
            <ac:spMk id="6" creationId="{BC16D470-00AF-4B44-84D0-858D821A3E99}"/>
          </ac:spMkLst>
        </pc:spChg>
      </pc:sldChg>
      <pc:sldChg chg="modSp add mod modNotesTx">
        <pc:chgData name="Kam Seng-Wong" userId="7cffe0eb-3d87-4410-a76f-bc59922beab3" providerId="ADAL" clId="{A0E4F6A6-F58B-4F5B-81C9-D1E58155958A}" dt="2023-04-25T10:48:52.388" v="307" actId="20577"/>
        <pc:sldMkLst>
          <pc:docMk/>
          <pc:sldMk cId="4045464516" sldId="658"/>
        </pc:sldMkLst>
        <pc:spChg chg="mod">
          <ac:chgData name="Kam Seng-Wong" userId="7cffe0eb-3d87-4410-a76f-bc59922beab3" providerId="ADAL" clId="{A0E4F6A6-F58B-4F5B-81C9-D1E58155958A}" dt="2023-04-25T10:48:24.784" v="306" actId="113"/>
          <ac:spMkLst>
            <pc:docMk/>
            <pc:sldMk cId="4045464516" sldId="658"/>
            <ac:spMk id="6" creationId="{BC16D470-00AF-4B44-84D0-858D821A3E99}"/>
          </ac:spMkLst>
        </pc:spChg>
      </pc:sldChg>
      <pc:sldChg chg="modSp add mod">
        <pc:chgData name="Kam Seng-Wong" userId="7cffe0eb-3d87-4410-a76f-bc59922beab3" providerId="ADAL" clId="{A0E4F6A6-F58B-4F5B-81C9-D1E58155958A}" dt="2023-04-25T10:50:27.657" v="330" actId="207"/>
        <pc:sldMkLst>
          <pc:docMk/>
          <pc:sldMk cId="673428766" sldId="659"/>
        </pc:sldMkLst>
        <pc:spChg chg="mod">
          <ac:chgData name="Kam Seng-Wong" userId="7cffe0eb-3d87-4410-a76f-bc59922beab3" providerId="ADAL" clId="{A0E4F6A6-F58B-4F5B-81C9-D1E58155958A}" dt="2023-04-25T10:50:27.657" v="330" actId="207"/>
          <ac:spMkLst>
            <pc:docMk/>
            <pc:sldMk cId="673428766" sldId="659"/>
            <ac:spMk id="4" creationId="{C0FE8294-EAC5-4F41-97A9-409E192D04DA}"/>
          </ac:spMkLst>
        </pc:spChg>
        <pc:spChg chg="mod">
          <ac:chgData name="Kam Seng-Wong" userId="7cffe0eb-3d87-4410-a76f-bc59922beab3" providerId="ADAL" clId="{A0E4F6A6-F58B-4F5B-81C9-D1E58155958A}" dt="2023-04-25T10:49:07.355" v="314" actId="113"/>
          <ac:spMkLst>
            <pc:docMk/>
            <pc:sldMk cId="673428766" sldId="659"/>
            <ac:spMk id="6" creationId="{BC16D470-00AF-4B44-84D0-858D821A3E99}"/>
          </ac:spMkLst>
        </pc:spChg>
      </pc:sldChg>
      <pc:sldChg chg="modSp add mod modNotesTx">
        <pc:chgData name="Kam Seng-Wong" userId="7cffe0eb-3d87-4410-a76f-bc59922beab3" providerId="ADAL" clId="{A0E4F6A6-F58B-4F5B-81C9-D1E58155958A}" dt="2023-04-25T10:50:33.556" v="332" actId="207"/>
        <pc:sldMkLst>
          <pc:docMk/>
          <pc:sldMk cId="3925625357" sldId="660"/>
        </pc:sldMkLst>
        <pc:spChg chg="mod">
          <ac:chgData name="Kam Seng-Wong" userId="7cffe0eb-3d87-4410-a76f-bc59922beab3" providerId="ADAL" clId="{A0E4F6A6-F58B-4F5B-81C9-D1E58155958A}" dt="2023-04-25T10:50:31.498" v="331" actId="207"/>
          <ac:spMkLst>
            <pc:docMk/>
            <pc:sldMk cId="3925625357" sldId="660"/>
            <ac:spMk id="4" creationId="{C0FE8294-EAC5-4F41-97A9-409E192D04DA}"/>
          </ac:spMkLst>
        </pc:spChg>
        <pc:spChg chg="mod">
          <ac:chgData name="Kam Seng-Wong" userId="7cffe0eb-3d87-4410-a76f-bc59922beab3" providerId="ADAL" clId="{A0E4F6A6-F58B-4F5B-81C9-D1E58155958A}" dt="2023-04-25T10:50:33.556" v="332" actId="207"/>
          <ac:spMkLst>
            <pc:docMk/>
            <pc:sldMk cId="3925625357" sldId="660"/>
            <ac:spMk id="6" creationId="{BC16D470-00AF-4B44-84D0-858D821A3E99}"/>
          </ac:spMkLst>
        </pc:spChg>
      </pc:sldChg>
      <pc:sldChg chg="modSp add mod modNotesTx">
        <pc:chgData name="Kam Seng-Wong" userId="7cffe0eb-3d87-4410-a76f-bc59922beab3" providerId="ADAL" clId="{A0E4F6A6-F58B-4F5B-81C9-D1E58155958A}" dt="2023-04-25T10:50:52.799" v="341" actId="113"/>
        <pc:sldMkLst>
          <pc:docMk/>
          <pc:sldMk cId="1312086671" sldId="661"/>
        </pc:sldMkLst>
        <pc:spChg chg="mod">
          <ac:chgData name="Kam Seng-Wong" userId="7cffe0eb-3d87-4410-a76f-bc59922beab3" providerId="ADAL" clId="{A0E4F6A6-F58B-4F5B-81C9-D1E58155958A}" dt="2023-04-25T10:50:23.506" v="329" actId="207"/>
          <ac:spMkLst>
            <pc:docMk/>
            <pc:sldMk cId="1312086671" sldId="661"/>
            <ac:spMk id="4" creationId="{C0FE8294-EAC5-4F41-97A9-409E192D04DA}"/>
          </ac:spMkLst>
        </pc:spChg>
        <pc:spChg chg="mod">
          <ac:chgData name="Kam Seng-Wong" userId="7cffe0eb-3d87-4410-a76f-bc59922beab3" providerId="ADAL" clId="{A0E4F6A6-F58B-4F5B-81C9-D1E58155958A}" dt="2023-04-25T10:50:52.799" v="341" actId="113"/>
          <ac:spMkLst>
            <pc:docMk/>
            <pc:sldMk cId="1312086671" sldId="661"/>
            <ac:spMk id="6" creationId="{BC16D470-00AF-4B44-84D0-858D821A3E99}"/>
          </ac:spMkLst>
        </pc:spChg>
      </pc:sldChg>
      <pc:sldChg chg="modSp add mod modNotesTx">
        <pc:chgData name="Kam Seng-Wong" userId="7cffe0eb-3d87-4410-a76f-bc59922beab3" providerId="ADAL" clId="{A0E4F6A6-F58B-4F5B-81C9-D1E58155958A}" dt="2023-04-25T10:51:11.261" v="349"/>
        <pc:sldMkLst>
          <pc:docMk/>
          <pc:sldMk cId="1963664819" sldId="662"/>
        </pc:sldMkLst>
        <pc:spChg chg="mod">
          <ac:chgData name="Kam Seng-Wong" userId="7cffe0eb-3d87-4410-a76f-bc59922beab3" providerId="ADAL" clId="{A0E4F6A6-F58B-4F5B-81C9-D1E58155958A}" dt="2023-04-25T10:51:04.376" v="348" actId="113"/>
          <ac:spMkLst>
            <pc:docMk/>
            <pc:sldMk cId="1963664819" sldId="662"/>
            <ac:spMk id="6" creationId="{BC16D470-00AF-4B44-84D0-858D821A3E99}"/>
          </ac:spMkLst>
        </pc:spChg>
      </pc:sldChg>
      <pc:sldChg chg="addSp delSp modSp add mod">
        <pc:chgData name="Kam Seng-Wong" userId="7cffe0eb-3d87-4410-a76f-bc59922beab3" providerId="ADAL" clId="{A0E4F6A6-F58B-4F5B-81C9-D1E58155958A}" dt="2023-04-25T10:51:51.838" v="363" actId="1076"/>
        <pc:sldMkLst>
          <pc:docMk/>
          <pc:sldMk cId="4095633335" sldId="663"/>
        </pc:sldMkLst>
        <pc:spChg chg="del">
          <ac:chgData name="Kam Seng-Wong" userId="7cffe0eb-3d87-4410-a76f-bc59922beab3" providerId="ADAL" clId="{A0E4F6A6-F58B-4F5B-81C9-D1E58155958A}" dt="2023-04-25T10:51:20.498" v="351" actId="478"/>
          <ac:spMkLst>
            <pc:docMk/>
            <pc:sldMk cId="4095633335" sldId="663"/>
            <ac:spMk id="4" creationId="{C0FE8294-EAC5-4F41-97A9-409E192D04DA}"/>
          </ac:spMkLst>
        </pc:spChg>
        <pc:spChg chg="add del mod">
          <ac:chgData name="Kam Seng-Wong" userId="7cffe0eb-3d87-4410-a76f-bc59922beab3" providerId="ADAL" clId="{A0E4F6A6-F58B-4F5B-81C9-D1E58155958A}" dt="2023-04-25T10:51:21.915" v="352" actId="478"/>
          <ac:spMkLst>
            <pc:docMk/>
            <pc:sldMk cId="4095633335" sldId="663"/>
            <ac:spMk id="5" creationId="{D561D173-25D8-C3C6-8E7C-F844DD8914D7}"/>
          </ac:spMkLst>
        </pc:spChg>
        <pc:spChg chg="mod">
          <ac:chgData name="Kam Seng-Wong" userId="7cffe0eb-3d87-4410-a76f-bc59922beab3" providerId="ADAL" clId="{A0E4F6A6-F58B-4F5B-81C9-D1E58155958A}" dt="2023-04-25T10:51:51.838" v="363" actId="1076"/>
          <ac:spMkLst>
            <pc:docMk/>
            <pc:sldMk cId="4095633335" sldId="663"/>
            <ac:spMk id="6" creationId="{BC16D470-00AF-4B44-84D0-858D821A3E99}"/>
          </ac:spMkLst>
        </pc:spChg>
      </pc:sldChg>
      <pc:sldChg chg="modSp add mod ord modNotesTx">
        <pc:chgData name="Kam Seng-Wong" userId="7cffe0eb-3d87-4410-a76f-bc59922beab3" providerId="ADAL" clId="{A0E4F6A6-F58B-4F5B-81C9-D1E58155958A}" dt="2023-04-25T10:52:29.041" v="376" actId="20577"/>
        <pc:sldMkLst>
          <pc:docMk/>
          <pc:sldMk cId="4275930021" sldId="664"/>
        </pc:sldMkLst>
        <pc:spChg chg="mod">
          <ac:chgData name="Kam Seng-Wong" userId="7cffe0eb-3d87-4410-a76f-bc59922beab3" providerId="ADAL" clId="{A0E4F6A6-F58B-4F5B-81C9-D1E58155958A}" dt="2023-04-25T10:52:23.083" v="375" actId="207"/>
          <ac:spMkLst>
            <pc:docMk/>
            <pc:sldMk cId="4275930021" sldId="664"/>
            <ac:spMk id="4" creationId="{C0FE8294-EAC5-4F41-97A9-409E192D04DA}"/>
          </ac:spMkLst>
        </pc:spChg>
        <pc:spChg chg="mod">
          <ac:chgData name="Kam Seng-Wong" userId="7cffe0eb-3d87-4410-a76f-bc59922beab3" providerId="ADAL" clId="{A0E4F6A6-F58B-4F5B-81C9-D1E58155958A}" dt="2023-04-25T10:52:21.078" v="374" actId="207"/>
          <ac:spMkLst>
            <pc:docMk/>
            <pc:sldMk cId="4275930021" sldId="664"/>
            <ac:spMk id="6" creationId="{BC16D470-00AF-4B44-84D0-858D821A3E99}"/>
          </ac:spMkLst>
        </pc:spChg>
      </pc:sldChg>
      <pc:sldChg chg="modSp add mod">
        <pc:chgData name="Kam Seng-Wong" userId="7cffe0eb-3d87-4410-a76f-bc59922beab3" providerId="ADAL" clId="{A0E4F6A6-F58B-4F5B-81C9-D1E58155958A}" dt="2023-04-25T10:52:52.060" v="383" actId="113"/>
        <pc:sldMkLst>
          <pc:docMk/>
          <pc:sldMk cId="1477036216" sldId="665"/>
        </pc:sldMkLst>
        <pc:spChg chg="mod">
          <ac:chgData name="Kam Seng-Wong" userId="7cffe0eb-3d87-4410-a76f-bc59922beab3" providerId="ADAL" clId="{A0E4F6A6-F58B-4F5B-81C9-D1E58155958A}" dt="2023-04-25T10:52:52.060" v="383" actId="113"/>
          <ac:spMkLst>
            <pc:docMk/>
            <pc:sldMk cId="1477036216" sldId="665"/>
            <ac:spMk id="6" creationId="{BC16D470-00AF-4B44-84D0-858D821A3E99}"/>
          </ac:spMkLst>
        </pc:spChg>
      </pc:sldChg>
      <pc:sldChg chg="addSp delSp modSp add mod">
        <pc:chgData name="Kam Seng-Wong" userId="7cffe0eb-3d87-4410-a76f-bc59922beab3" providerId="ADAL" clId="{A0E4F6A6-F58B-4F5B-81C9-D1E58155958A}" dt="2023-04-25T10:53:33.909" v="396" actId="1076"/>
        <pc:sldMkLst>
          <pc:docMk/>
          <pc:sldMk cId="853860203" sldId="666"/>
        </pc:sldMkLst>
        <pc:spChg chg="del">
          <ac:chgData name="Kam Seng-Wong" userId="7cffe0eb-3d87-4410-a76f-bc59922beab3" providerId="ADAL" clId="{A0E4F6A6-F58B-4F5B-81C9-D1E58155958A}" dt="2023-04-25T10:53:10.333" v="385" actId="478"/>
          <ac:spMkLst>
            <pc:docMk/>
            <pc:sldMk cId="853860203" sldId="666"/>
            <ac:spMk id="4" creationId="{C0FE8294-EAC5-4F41-97A9-409E192D04DA}"/>
          </ac:spMkLst>
        </pc:spChg>
        <pc:spChg chg="add del mod">
          <ac:chgData name="Kam Seng-Wong" userId="7cffe0eb-3d87-4410-a76f-bc59922beab3" providerId="ADAL" clId="{A0E4F6A6-F58B-4F5B-81C9-D1E58155958A}" dt="2023-04-25T10:53:14.211" v="386" actId="478"/>
          <ac:spMkLst>
            <pc:docMk/>
            <pc:sldMk cId="853860203" sldId="666"/>
            <ac:spMk id="5" creationId="{C02ED84C-FEFA-C9D3-3BF7-8EFC4D6E44A0}"/>
          </ac:spMkLst>
        </pc:spChg>
        <pc:spChg chg="mod">
          <ac:chgData name="Kam Seng-Wong" userId="7cffe0eb-3d87-4410-a76f-bc59922beab3" providerId="ADAL" clId="{A0E4F6A6-F58B-4F5B-81C9-D1E58155958A}" dt="2023-04-25T10:53:33.909" v="396" actId="1076"/>
          <ac:spMkLst>
            <pc:docMk/>
            <pc:sldMk cId="853860203" sldId="666"/>
            <ac:spMk id="6" creationId="{BC16D470-00AF-4B44-84D0-858D821A3E99}"/>
          </ac:spMkLst>
        </pc:spChg>
      </pc:sldChg>
      <pc:sldMasterChg chg="addSldLayout delSldLayout">
        <pc:chgData name="Kam Seng-Wong" userId="7cffe0eb-3d87-4410-a76f-bc59922beab3" providerId="ADAL" clId="{A0E4F6A6-F58B-4F5B-81C9-D1E58155958A}" dt="2023-04-25T10:35:45.556" v="134" actId="47"/>
        <pc:sldMasterMkLst>
          <pc:docMk/>
          <pc:sldMasterMk cId="122878891" sldId="2147483686"/>
        </pc:sldMasterMkLst>
        <pc:sldLayoutChg chg="add del">
          <pc:chgData name="Kam Seng-Wong" userId="7cffe0eb-3d87-4410-a76f-bc59922beab3" providerId="ADAL" clId="{A0E4F6A6-F58B-4F5B-81C9-D1E58155958A}" dt="2023-04-25T10:35:45.556" v="134" actId="47"/>
          <pc:sldLayoutMkLst>
            <pc:docMk/>
            <pc:sldMasterMk cId="122878891" sldId="2147483686"/>
            <pc:sldLayoutMk cId="3785581648" sldId="2147483701"/>
          </pc:sldLayoutMkLst>
        </pc:sldLayoutChg>
        <pc:sldLayoutChg chg="del">
          <pc:chgData name="Kam Seng-Wong" userId="7cffe0eb-3d87-4410-a76f-bc59922beab3" providerId="ADAL" clId="{A0E4F6A6-F58B-4F5B-81C9-D1E58155958A}" dt="2023-04-25T10:35:39.776" v="96" actId="47"/>
          <pc:sldLayoutMkLst>
            <pc:docMk/>
            <pc:sldMasterMk cId="122878891" sldId="2147483686"/>
            <pc:sldLayoutMk cId="940901785" sldId="2147483711"/>
          </pc:sldLayoutMkLst>
        </pc:sldLayoutChg>
        <pc:sldLayoutChg chg="del">
          <pc:chgData name="Kam Seng-Wong" userId="7cffe0eb-3d87-4410-a76f-bc59922beab3" providerId="ADAL" clId="{A0E4F6A6-F58B-4F5B-81C9-D1E58155958A}" dt="2023-04-25T10:35:39.961" v="102" actId="47"/>
          <pc:sldLayoutMkLst>
            <pc:docMk/>
            <pc:sldMasterMk cId="122878891" sldId="2147483686"/>
            <pc:sldLayoutMk cId="3718717419" sldId="2147483713"/>
          </pc:sldLayoutMkLst>
        </pc:sldLayoutChg>
        <pc:sldLayoutChg chg="del">
          <pc:chgData name="Kam Seng-Wong" userId="7cffe0eb-3d87-4410-a76f-bc59922beab3" providerId="ADAL" clId="{A0E4F6A6-F58B-4F5B-81C9-D1E58155958A}" dt="2023-04-25T10:35:41.605" v="120" actId="47"/>
          <pc:sldLayoutMkLst>
            <pc:docMk/>
            <pc:sldMasterMk cId="122878891" sldId="2147483686"/>
            <pc:sldLayoutMk cId="2069852025" sldId="2147483728"/>
          </pc:sldLayoutMkLst>
        </pc:sldLayoutChg>
      </pc:sldMasterChg>
      <pc:sldMasterChg chg="del delSldLayout">
        <pc:chgData name="Kam Seng-Wong" userId="7cffe0eb-3d87-4410-a76f-bc59922beab3" providerId="ADAL" clId="{A0E4F6A6-F58B-4F5B-81C9-D1E58155958A}" dt="2023-04-25T10:35:40.230" v="110" actId="47"/>
        <pc:sldMasterMkLst>
          <pc:docMk/>
          <pc:sldMasterMk cId="3595995746" sldId="2147483714"/>
        </pc:sldMasterMkLst>
        <pc:sldLayoutChg chg="del">
          <pc:chgData name="Kam Seng-Wong" userId="7cffe0eb-3d87-4410-a76f-bc59922beab3" providerId="ADAL" clId="{A0E4F6A6-F58B-4F5B-81C9-D1E58155958A}" dt="2023-04-25T10:35:40.230" v="110" actId="47"/>
          <pc:sldLayoutMkLst>
            <pc:docMk/>
            <pc:sldMasterMk cId="3595995746" sldId="2147483714"/>
            <pc:sldLayoutMk cId="2275042782" sldId="2147483715"/>
          </pc:sldLayoutMkLst>
        </pc:sldLayoutChg>
      </pc:sldMasterChg>
      <pc:sldMasterChg chg="del delSldLayout">
        <pc:chgData name="Kam Seng-Wong" userId="7cffe0eb-3d87-4410-a76f-bc59922beab3" providerId="ADAL" clId="{A0E4F6A6-F58B-4F5B-81C9-D1E58155958A}" dt="2023-04-25T10:35:40.200" v="109" actId="47"/>
        <pc:sldMasterMkLst>
          <pc:docMk/>
          <pc:sldMasterMk cId="2566777251" sldId="2147483716"/>
        </pc:sldMasterMkLst>
        <pc:sldLayoutChg chg="del">
          <pc:chgData name="Kam Seng-Wong" userId="7cffe0eb-3d87-4410-a76f-bc59922beab3" providerId="ADAL" clId="{A0E4F6A6-F58B-4F5B-81C9-D1E58155958A}" dt="2023-04-25T10:35:40.200" v="109" actId="47"/>
          <pc:sldLayoutMkLst>
            <pc:docMk/>
            <pc:sldMasterMk cId="2566777251" sldId="2147483716"/>
            <pc:sldLayoutMk cId="3232929147" sldId="2147483717"/>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2981635351" sldId="2147483718"/>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3569529353" sldId="2147483719"/>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536101903" sldId="2147483720"/>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2877690480" sldId="2147483721"/>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919158311" sldId="2147483722"/>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2819410871" sldId="2147483723"/>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3035240346" sldId="2147483724"/>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1455948758" sldId="2147483725"/>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4073423976" sldId="2147483726"/>
          </pc:sldLayoutMkLst>
        </pc:sldLayoutChg>
        <pc:sldLayoutChg chg="del">
          <pc:chgData name="Kam Seng-Wong" userId="7cffe0eb-3d87-4410-a76f-bc59922beab3" providerId="ADAL" clId="{A0E4F6A6-F58B-4F5B-81C9-D1E58155958A}" dt="2023-04-25T10:35:40.200" v="109" actId="47"/>
          <pc:sldLayoutMkLst>
            <pc:docMk/>
            <pc:sldMasterMk cId="2566777251" sldId="2147483716"/>
            <pc:sldLayoutMk cId="1400599857" sldId="214748372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54CAFB13-53BE-4B6F-BCBB-03E0CC23DE01}" type="datetimeFigureOut">
              <a:rPr lang="en-GB" smtClean="0"/>
              <a:t>05/05/2023</a:t>
            </a:fld>
            <a:endParaRPr lang="en-GB"/>
          </a:p>
        </p:txBody>
      </p:sp>
      <p:sp>
        <p:nvSpPr>
          <p:cNvPr id="4" name="Footer Placeholder 3"/>
          <p:cNvSpPr>
            <a:spLocks noGrp="1"/>
          </p:cNvSpPr>
          <p:nvPr>
            <p:ph type="ftr" sz="quarter" idx="2"/>
          </p:nvPr>
        </p:nvSpPr>
        <p:spPr>
          <a:xfrm>
            <a:off x="0" y="9428585"/>
            <a:ext cx="2889938" cy="498055"/>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1861362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4CBA3D73-2AE4-4EDB-80E1-B555BD22B5EB}" type="datetimeFigureOut">
              <a:rPr lang="en-GB" smtClean="0"/>
              <a:t>05/05/2023</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5"/>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5"/>
            <a:ext cx="2889938" cy="498055"/>
          </a:xfrm>
          <a:prstGeom prst="rect">
            <a:avLst/>
          </a:prstGeom>
        </p:spPr>
        <p:txBody>
          <a:bodyPr vert="horz" lIns="91440" tIns="45720" rIns="91440" bIns="45720" rtlCol="0" anchor="b"/>
          <a:lstStyle>
            <a:lvl1pPr algn="r">
              <a:defRPr sz="1200"/>
            </a:lvl1pPr>
          </a:lstStyle>
          <a:p>
            <a:fld id="{D360571A-762D-4650-8F13-58E8CC71462F}" type="slidenum">
              <a:rPr lang="en-GB" smtClean="0"/>
              <a:t>‹#›</a:t>
            </a:fld>
            <a:endParaRPr lang="en-GB"/>
          </a:p>
        </p:txBody>
      </p:sp>
    </p:spTree>
    <p:extLst>
      <p:ext uri="{BB962C8B-B14F-4D97-AF65-F5344CB8AC3E}">
        <p14:creationId xmlns:p14="http://schemas.microsoft.com/office/powerpoint/2010/main" val="231729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a:t>Guidance: </a:t>
            </a:r>
            <a:r>
              <a:rPr lang="en-GB" altLang="en-US"/>
              <a:t>Use the printed out Guidance provided today, have that and the handbook open when completing your FA</a:t>
            </a:r>
          </a:p>
          <a:p>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2</a:t>
            </a:fld>
            <a:endParaRPr lang="en-GB"/>
          </a:p>
        </p:txBody>
      </p:sp>
    </p:spTree>
    <p:extLst>
      <p:ext uri="{BB962C8B-B14F-4D97-AF65-F5344CB8AC3E}">
        <p14:creationId xmlns:p14="http://schemas.microsoft.com/office/powerpoint/2010/main" val="2144265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Char char="•"/>
              <a:defRPr/>
            </a:pPr>
            <a:r>
              <a:rPr lang="en-GB" sz="1200" b="0"/>
              <a:t>Capital investments for:</a:t>
            </a:r>
          </a:p>
          <a:p>
            <a:pPr marL="0" indent="0">
              <a:buFont typeface="Arial" panose="020B0604020202020204" pitchFamily="34" charset="0"/>
              <a:buNone/>
              <a:defRPr/>
            </a:pPr>
            <a:r>
              <a:rPr lang="en-GB" sz="1200"/>
              <a:t>   - Constructing or improving buildings</a:t>
            </a:r>
          </a:p>
          <a:p>
            <a:pPr marL="0" indent="0">
              <a:buFont typeface="Arial" panose="020B0604020202020204" pitchFamily="34" charset="0"/>
              <a:buNone/>
              <a:defRPr/>
            </a:pPr>
            <a:r>
              <a:rPr lang="en-GB" sz="1200"/>
              <a:t>   - buying new equipment and machinery</a:t>
            </a:r>
            <a:r>
              <a:rPr lang="en-GB" sz="1200" b="0"/>
              <a:t>.</a:t>
            </a:r>
          </a:p>
          <a:p>
            <a:pPr>
              <a:defRPr/>
            </a:pPr>
            <a:r>
              <a:rPr lang="en-GB" sz="1200" b="0"/>
              <a:t>Repair or replacement/like-for-like costs are not eligible for funding.</a:t>
            </a:r>
          </a:p>
        </p:txBody>
      </p:sp>
      <p:sp>
        <p:nvSpPr>
          <p:cNvPr id="4" name="Slide Number Placeholder 3"/>
          <p:cNvSpPr>
            <a:spLocks noGrp="1"/>
          </p:cNvSpPr>
          <p:nvPr>
            <p:ph type="sldNum" sz="quarter" idx="5"/>
          </p:nvPr>
        </p:nvSpPr>
        <p:spPr/>
        <p:txBody>
          <a:bodyPr/>
          <a:lstStyle/>
          <a:p>
            <a:fld id="{D360571A-762D-4650-8F13-58E8CC71462F}" type="slidenum">
              <a:rPr lang="en-GB" smtClean="0"/>
              <a:t>16</a:t>
            </a:fld>
            <a:endParaRPr lang="en-GB"/>
          </a:p>
        </p:txBody>
      </p:sp>
    </p:spTree>
    <p:extLst>
      <p:ext uri="{BB962C8B-B14F-4D97-AF65-F5344CB8AC3E}">
        <p14:creationId xmlns:p14="http://schemas.microsoft.com/office/powerpoint/2010/main" val="64743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Stage 1 – it may be necessary for the Rural Fund team to have a phone, video call or a visit to you and see the project site as part of the eligibility assessment.</a:t>
            </a:r>
          </a:p>
          <a:p>
            <a:r>
              <a:rPr lang="en-GB"/>
              <a:t>Stage 2 - Once all information has been received and the application is deemed to be in a finalised state, an appraisal officer will work with you to bring your application forward for a decision (appraisal). </a:t>
            </a:r>
          </a:p>
          <a:p>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17</a:t>
            </a:fld>
            <a:endParaRPr lang="en-GB"/>
          </a:p>
        </p:txBody>
      </p:sp>
    </p:spTree>
    <p:extLst>
      <p:ext uri="{BB962C8B-B14F-4D97-AF65-F5344CB8AC3E}">
        <p14:creationId xmlns:p14="http://schemas.microsoft.com/office/powerpoint/2010/main" val="2339667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18</a:t>
            </a:fld>
            <a:endParaRPr lang="en-GB"/>
          </a:p>
        </p:txBody>
      </p:sp>
    </p:spTree>
    <p:extLst>
      <p:ext uri="{BB962C8B-B14F-4D97-AF65-F5344CB8AC3E}">
        <p14:creationId xmlns:p14="http://schemas.microsoft.com/office/powerpoint/2010/main" val="280552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20</a:t>
            </a:fld>
            <a:endParaRPr lang="en-GB"/>
          </a:p>
        </p:txBody>
      </p:sp>
    </p:spTree>
    <p:extLst>
      <p:ext uri="{BB962C8B-B14F-4D97-AF65-F5344CB8AC3E}">
        <p14:creationId xmlns:p14="http://schemas.microsoft.com/office/powerpoint/2010/main" val="1277932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21</a:t>
            </a:fld>
            <a:endParaRPr lang="en-GB"/>
          </a:p>
        </p:txBody>
      </p:sp>
    </p:spTree>
    <p:extLst>
      <p:ext uri="{BB962C8B-B14F-4D97-AF65-F5344CB8AC3E}">
        <p14:creationId xmlns:p14="http://schemas.microsoft.com/office/powerpoint/2010/main" val="353823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Char char="•"/>
              <a:defRPr/>
            </a:pPr>
            <a:r>
              <a:rPr lang="en-GB" sz="1200" b="0"/>
              <a:t>Capital investments for:</a:t>
            </a:r>
          </a:p>
          <a:p>
            <a:pPr marL="0" indent="0">
              <a:buFont typeface="Arial" panose="020B0604020202020204" pitchFamily="34" charset="0"/>
              <a:buNone/>
              <a:defRPr/>
            </a:pPr>
            <a:r>
              <a:rPr lang="en-GB" sz="1200"/>
              <a:t>   - Constructing or improving buildings</a:t>
            </a:r>
          </a:p>
          <a:p>
            <a:pPr marL="0" indent="0">
              <a:buFont typeface="Arial" panose="020B0604020202020204" pitchFamily="34" charset="0"/>
              <a:buNone/>
              <a:defRPr/>
            </a:pPr>
            <a:r>
              <a:rPr lang="en-GB" sz="1200"/>
              <a:t>   - buying new equipment and machinery</a:t>
            </a:r>
            <a:r>
              <a:rPr lang="en-GB" sz="1200" b="0"/>
              <a:t>.</a:t>
            </a:r>
          </a:p>
          <a:p>
            <a:pPr>
              <a:defRPr/>
            </a:pPr>
            <a:r>
              <a:rPr lang="en-GB" sz="1200" b="0"/>
              <a:t>Repair or replacement/like-for-like costs are not eligible for funding.</a:t>
            </a:r>
          </a:p>
        </p:txBody>
      </p:sp>
      <p:sp>
        <p:nvSpPr>
          <p:cNvPr id="4" name="Slide Number Placeholder 3"/>
          <p:cNvSpPr>
            <a:spLocks noGrp="1"/>
          </p:cNvSpPr>
          <p:nvPr>
            <p:ph type="sldNum" sz="quarter" idx="5"/>
          </p:nvPr>
        </p:nvSpPr>
        <p:spPr/>
        <p:txBody>
          <a:bodyPr/>
          <a:lstStyle/>
          <a:p>
            <a:fld id="{D360571A-762D-4650-8F13-58E8CC71462F}" type="slidenum">
              <a:rPr lang="en-GB" smtClean="0"/>
              <a:t>6</a:t>
            </a:fld>
            <a:endParaRPr lang="en-GB"/>
          </a:p>
        </p:txBody>
      </p:sp>
    </p:spTree>
    <p:extLst>
      <p:ext uri="{BB962C8B-B14F-4D97-AF65-F5344CB8AC3E}">
        <p14:creationId xmlns:p14="http://schemas.microsoft.com/office/powerpoint/2010/main" val="108406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endParaRPr lang="en-GB" sz="1200" b="0"/>
          </a:p>
        </p:txBody>
      </p:sp>
      <p:sp>
        <p:nvSpPr>
          <p:cNvPr id="4" name="Slide Number Placeholder 3"/>
          <p:cNvSpPr>
            <a:spLocks noGrp="1"/>
          </p:cNvSpPr>
          <p:nvPr>
            <p:ph type="sldNum" sz="quarter" idx="5"/>
          </p:nvPr>
        </p:nvSpPr>
        <p:spPr/>
        <p:txBody>
          <a:bodyPr/>
          <a:lstStyle/>
          <a:p>
            <a:fld id="{D360571A-762D-4650-8F13-58E8CC71462F}" type="slidenum">
              <a:rPr lang="en-GB" smtClean="0"/>
              <a:t>7</a:t>
            </a:fld>
            <a:endParaRPr lang="en-GB"/>
          </a:p>
        </p:txBody>
      </p:sp>
    </p:spTree>
    <p:extLst>
      <p:ext uri="{BB962C8B-B14F-4D97-AF65-F5344CB8AC3E}">
        <p14:creationId xmlns:p14="http://schemas.microsoft.com/office/powerpoint/2010/main" val="403016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8</a:t>
            </a:fld>
            <a:endParaRPr lang="en-GB"/>
          </a:p>
        </p:txBody>
      </p:sp>
    </p:spTree>
    <p:extLst>
      <p:ext uri="{BB962C8B-B14F-4D97-AF65-F5344CB8AC3E}">
        <p14:creationId xmlns:p14="http://schemas.microsoft.com/office/powerpoint/2010/main" val="3695223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9</a:t>
            </a:fld>
            <a:endParaRPr lang="en-GB"/>
          </a:p>
        </p:txBody>
      </p:sp>
    </p:spTree>
    <p:extLst>
      <p:ext uri="{BB962C8B-B14F-4D97-AF65-F5344CB8AC3E}">
        <p14:creationId xmlns:p14="http://schemas.microsoft.com/office/powerpoint/2010/main" val="3944752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10</a:t>
            </a:fld>
            <a:endParaRPr lang="en-GB"/>
          </a:p>
        </p:txBody>
      </p:sp>
    </p:spTree>
    <p:extLst>
      <p:ext uri="{BB962C8B-B14F-4D97-AF65-F5344CB8AC3E}">
        <p14:creationId xmlns:p14="http://schemas.microsoft.com/office/powerpoint/2010/main" val="1897501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GB" sz="1200" b="0"/>
              <a:t>The grants will help fund the costs of </a:t>
            </a:r>
            <a:r>
              <a:rPr lang="en-GB" sz="1400"/>
              <a:t>capital expenditure </a:t>
            </a:r>
            <a:r>
              <a:rPr lang="en-GB" sz="1200" b="0"/>
              <a:t>on tourism attractions and infrastructure (i.e. Buildings or equipment). </a:t>
            </a:r>
          </a:p>
          <a:p>
            <a:pPr>
              <a:buFont typeface="Arial" charset="0"/>
              <a:buNone/>
              <a:defRPr/>
            </a:pPr>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11</a:t>
            </a:fld>
            <a:endParaRPr lang="en-GB"/>
          </a:p>
        </p:txBody>
      </p:sp>
    </p:spTree>
    <p:extLst>
      <p:ext uri="{BB962C8B-B14F-4D97-AF65-F5344CB8AC3E}">
        <p14:creationId xmlns:p14="http://schemas.microsoft.com/office/powerpoint/2010/main" val="1581567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Government guarantees about funding after the UK leaves the EU</a:t>
            </a:r>
          </a:p>
          <a:p>
            <a:r>
              <a:rPr lang="en-GB"/>
              <a:t>The UK Government has guaranteed that any Rural Development Programme projects where funding has been agreed before the end of 2020 will be funded for their full lifetime. </a:t>
            </a:r>
          </a:p>
          <a:p>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14</a:t>
            </a:fld>
            <a:endParaRPr lang="en-GB"/>
          </a:p>
        </p:txBody>
      </p:sp>
    </p:spTree>
    <p:extLst>
      <p:ext uri="{BB962C8B-B14F-4D97-AF65-F5344CB8AC3E}">
        <p14:creationId xmlns:p14="http://schemas.microsoft.com/office/powerpoint/2010/main" val="3687699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altLang="en-US" sz="1200" b="0"/>
              <a:t>Provide a concise but very clear description of the project activity  (i.e. what will happen).</a:t>
            </a:r>
          </a:p>
          <a:p>
            <a:pPr>
              <a:spcBef>
                <a:spcPct val="0"/>
              </a:spcBef>
              <a:spcAft>
                <a:spcPts val="600"/>
              </a:spcAft>
            </a:pPr>
            <a:r>
              <a:rPr lang="en-GB" altLang="en-US" sz="1200" b="0"/>
              <a:t>Detail construction and equipment costs separately (also, list large capital items separately). </a:t>
            </a:r>
          </a:p>
          <a:p>
            <a:pPr>
              <a:spcBef>
                <a:spcPct val="0"/>
              </a:spcBef>
              <a:spcAft>
                <a:spcPts val="600"/>
              </a:spcAft>
            </a:pPr>
            <a:r>
              <a:rPr lang="en-GB" altLang="en-US" sz="1200" b="0"/>
              <a:t>Do not use generic descriptions which may obscure the eligibility of the proposed expenditure.</a:t>
            </a:r>
          </a:p>
          <a:p>
            <a:pPr>
              <a:spcBef>
                <a:spcPct val="0"/>
              </a:spcBef>
            </a:pPr>
            <a:r>
              <a:rPr lang="en-GB" altLang="en-US" sz="1200" b="0"/>
              <a:t>Explain where your match funding is coming from. At Full Application you will have to provide evidence (loan agreements, bank letters, bank statements etc.) that the necessary funds will be available.</a:t>
            </a:r>
          </a:p>
          <a:p>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15</a:t>
            </a:fld>
            <a:endParaRPr lang="en-GB"/>
          </a:p>
        </p:txBody>
      </p:sp>
    </p:spTree>
    <p:extLst>
      <p:ext uri="{BB962C8B-B14F-4D97-AF65-F5344CB8AC3E}">
        <p14:creationId xmlns:p14="http://schemas.microsoft.com/office/powerpoint/2010/main" val="3018285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15441D0-09A4-2D43-B299-08E12B653A9A}"/>
              </a:ext>
            </a:extLst>
          </p:cNvPr>
          <p:cNvPicPr>
            <a:picLocks noChangeAspect="1"/>
          </p:cNvPicPr>
          <p:nvPr userDrawn="1"/>
        </p:nvPicPr>
        <p:blipFill>
          <a:blip r:embed="rId2"/>
          <a:srcRect t="18" b="18"/>
          <a:stretch/>
        </p:blipFill>
        <p:spPr>
          <a:xfrm>
            <a:off x="0" y="0"/>
            <a:ext cx="12220032" cy="6871253"/>
          </a:xfrm>
          <a:prstGeom prst="rect">
            <a:avLst/>
          </a:prstGeom>
        </p:spPr>
      </p:pic>
      <p:sp>
        <p:nvSpPr>
          <p:cNvPr id="5" name="Text Placeholder 4"/>
          <p:cNvSpPr>
            <a:spLocks noGrp="1"/>
          </p:cNvSpPr>
          <p:nvPr>
            <p:ph type="body" sz="quarter" idx="13"/>
          </p:nvPr>
        </p:nvSpPr>
        <p:spPr>
          <a:xfrm>
            <a:off x="549275" y="2511320"/>
            <a:ext cx="7587560" cy="746125"/>
          </a:xfrm>
        </p:spPr>
        <p:txBody>
          <a:bodyPr>
            <a:noAutofit/>
          </a:bodyPr>
          <a:lstStyle>
            <a:lvl1pPr marL="0" indent="0">
              <a:buNone/>
              <a:defRPr sz="4000" b="1">
                <a:latin typeface="Arial" panose="020B0604020202020204" pitchFamily="34" charset="0"/>
                <a:cs typeface="Arial" panose="020B0604020202020204" pitchFamily="34" charset="0"/>
              </a:defRPr>
            </a:lvl1pPr>
          </a:lstStyle>
          <a:p>
            <a:pPr lvl="0"/>
            <a:endParaRPr lang="en-US"/>
          </a:p>
        </p:txBody>
      </p:sp>
      <p:sp>
        <p:nvSpPr>
          <p:cNvPr id="10" name="Text Placeholder 4"/>
          <p:cNvSpPr>
            <a:spLocks noGrp="1"/>
          </p:cNvSpPr>
          <p:nvPr>
            <p:ph type="body" sz="quarter" idx="14"/>
          </p:nvPr>
        </p:nvSpPr>
        <p:spPr>
          <a:xfrm>
            <a:off x="549275" y="3902621"/>
            <a:ext cx="7587560" cy="746125"/>
          </a:xfrm>
        </p:spPr>
        <p:txBody>
          <a:bodyPr>
            <a:noAutofit/>
          </a:bodyPr>
          <a:lstStyle>
            <a:lvl1pPr marL="0" indent="0">
              <a:buNone/>
              <a:defRPr sz="2400" b="1" baseline="0">
                <a:latin typeface="Arial" panose="020B0604020202020204" pitchFamily="34" charset="0"/>
                <a:cs typeface="Arial" panose="020B0604020202020204" pitchFamily="34" charset="0"/>
              </a:defRPr>
            </a:lvl1pPr>
          </a:lstStyle>
          <a:p>
            <a:pPr lvl="0"/>
            <a:endParaRPr lang="en-US"/>
          </a:p>
        </p:txBody>
      </p:sp>
      <p:cxnSp>
        <p:nvCxnSpPr>
          <p:cNvPr id="12" name="Straight Connector 11">
            <a:extLst>
              <a:ext uri="{FF2B5EF4-FFF2-40B4-BE49-F238E27FC236}">
                <a16:creationId xmlns:a16="http://schemas.microsoft.com/office/drawing/2014/main" id="{EC17E689-8C91-D448-91D7-C3435ABEFC87}"/>
              </a:ext>
            </a:extLst>
          </p:cNvPr>
          <p:cNvCxnSpPr>
            <a:cxnSpLocks/>
          </p:cNvCxnSpPr>
          <p:nvPr userDrawn="1"/>
        </p:nvCxnSpPr>
        <p:spPr>
          <a:xfrm>
            <a:off x="619019" y="3630433"/>
            <a:ext cx="7517816" cy="0"/>
          </a:xfrm>
          <a:prstGeom prst="line">
            <a:avLst/>
          </a:prstGeom>
          <a:ln w="22225">
            <a:solidFill>
              <a:srgbClr val="009A91"/>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BE2A3AA9-2846-7D55-38CF-913C41D4DDA1}"/>
              </a:ext>
            </a:extLst>
          </p:cNvPr>
          <p:cNvPicPr>
            <a:picLocks noChangeAspect="1"/>
          </p:cNvPicPr>
          <p:nvPr userDrawn="1"/>
        </p:nvPicPr>
        <p:blipFill>
          <a:blip r:embed="rId3"/>
          <a:stretch>
            <a:fillRect/>
          </a:stretch>
        </p:blipFill>
        <p:spPr>
          <a:xfrm>
            <a:off x="549275" y="661801"/>
            <a:ext cx="7463122" cy="746125"/>
          </a:xfrm>
          <a:prstGeom prst="rect">
            <a:avLst/>
          </a:prstGeom>
        </p:spPr>
      </p:pic>
    </p:spTree>
    <p:extLst>
      <p:ext uri="{BB962C8B-B14F-4D97-AF65-F5344CB8AC3E}">
        <p14:creationId xmlns:p14="http://schemas.microsoft.com/office/powerpoint/2010/main" val="378558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fld id="{F89A6CB3-8547-5041-8461-31E311134943}" type="datetimeFigureOut">
              <a:rPr lang="en-US" smtClean="0"/>
              <a:pPr/>
              <a:t>5/5/2023</a:t>
            </a:fld>
            <a:endParaRPr lang="en-US"/>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fld id="{E45E43FF-73FE-AF46-BC3C-E834D04FCBF1}" type="slidenum">
              <a:rPr lang="en-US" smtClean="0"/>
              <a:pPr/>
              <a:t>‹#›</a:t>
            </a:fld>
            <a:endParaRPr lang="en-US"/>
          </a:p>
        </p:txBody>
      </p:sp>
    </p:spTree>
    <p:extLst>
      <p:ext uri="{BB962C8B-B14F-4D97-AF65-F5344CB8AC3E}">
        <p14:creationId xmlns:p14="http://schemas.microsoft.com/office/powerpoint/2010/main" val="331802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791" y="2358576"/>
            <a:ext cx="10363200" cy="653143"/>
          </a:xfrm>
        </p:spPr>
        <p:txBody>
          <a:bodyPr/>
          <a:lstStyle/>
          <a:p>
            <a:r>
              <a:rPr lang="en-US"/>
              <a:t>Click to edit Master title style</a:t>
            </a:r>
          </a:p>
        </p:txBody>
      </p:sp>
      <p:sp>
        <p:nvSpPr>
          <p:cNvPr id="3" name="Subtitle 2"/>
          <p:cNvSpPr>
            <a:spLocks noGrp="1"/>
          </p:cNvSpPr>
          <p:nvPr>
            <p:ph type="subTitle" idx="1"/>
          </p:nvPr>
        </p:nvSpPr>
        <p:spPr>
          <a:xfrm>
            <a:off x="683791" y="3023813"/>
            <a:ext cx="8534400" cy="1173239"/>
          </a:xfrm>
        </p:spPr>
        <p:txBody>
          <a:bodyPr/>
          <a:lstStyle>
            <a:lvl1pPr marL="0" indent="0" algn="l">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11917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3437" y="2834552"/>
            <a:ext cx="10363200" cy="1362075"/>
          </a:xfrm>
        </p:spPr>
        <p:txBody>
          <a:bodyPr anchor="t"/>
          <a:lstStyle>
            <a:lvl1pPr algn="l">
              <a:defRPr sz="2800" b="1" cap="all"/>
            </a:lvl1pPr>
          </a:lstStyle>
          <a:p>
            <a:r>
              <a:rPr lang="en-US"/>
              <a:t>Click to edit Master title style</a:t>
            </a:r>
          </a:p>
        </p:txBody>
      </p:sp>
      <p:sp>
        <p:nvSpPr>
          <p:cNvPr id="3" name="Text Placeholder 2"/>
          <p:cNvSpPr>
            <a:spLocks noGrp="1"/>
          </p:cNvSpPr>
          <p:nvPr>
            <p:ph type="body" idx="1"/>
          </p:nvPr>
        </p:nvSpPr>
        <p:spPr>
          <a:xfrm>
            <a:off x="753437" y="1334365"/>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3"/>
            <a:ext cx="2844800" cy="365125"/>
          </a:xfrm>
          <a:prstGeom prst="rect">
            <a:avLst/>
          </a:prstGeom>
        </p:spPr>
        <p:txBody>
          <a:bodyPr/>
          <a:lstStyle/>
          <a:p>
            <a:fld id="{0E02DD0C-EC2D-42F2-9BD3-D652E89004CA}" type="datetimeFigureOut">
              <a:rPr lang="en-GB" smtClean="0"/>
              <a:t>05/05/2023</a:t>
            </a:fld>
            <a:endParaRPr lang="en-GB"/>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p>
            <a:fld id="{03FBBDEF-BE10-46EB-B988-A0DF5A43929B}" type="slidenum">
              <a:rPr lang="en-GB" smtClean="0"/>
              <a:t>‹#›</a:t>
            </a:fld>
            <a:endParaRPr lang="en-GB"/>
          </a:p>
        </p:txBody>
      </p:sp>
    </p:spTree>
    <p:extLst>
      <p:ext uri="{BB962C8B-B14F-4D97-AF65-F5344CB8AC3E}">
        <p14:creationId xmlns:p14="http://schemas.microsoft.com/office/powerpoint/2010/main" val="2289594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8135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8135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1835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5"/>
            <a:ext cx="5389033"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0740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1542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5450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406098"/>
            <a:ext cx="4011084" cy="75504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369814"/>
            <a:ext cx="6815667" cy="58531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302059"/>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897033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6384" y="3796717"/>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96384" y="447527"/>
            <a:ext cx="10802157" cy="3276167"/>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96384" y="4363456"/>
            <a:ext cx="7315200" cy="8048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3619290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600" y="238353"/>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5" name="Text Placeholder 2"/>
          <p:cNvSpPr>
            <a:spLocks noGrp="1"/>
          </p:cNvSpPr>
          <p:nvPr>
            <p:ph idx="1"/>
          </p:nvPr>
        </p:nvSpPr>
        <p:spPr>
          <a:xfrm>
            <a:off x="609600" y="1394586"/>
            <a:ext cx="10972800" cy="4525963"/>
          </a:xfrm>
          <a:prstGeom prst="rect">
            <a:avLst/>
          </a:prstGeom>
        </p:spPr>
        <p:txBody>
          <a:bodyPr vert="horz" lIns="91440" tIns="45720" rIns="91440" bIns="45720" rtlCol="0">
            <a:normAutofit/>
          </a:bodyPr>
          <a:lstStyle>
            <a:lvl1pPr>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59579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ingle image divider">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197643" y="0"/>
            <a:ext cx="6994358" cy="6858000"/>
          </a:xfrm>
        </p:spPr>
        <p:txBody>
          <a:bodyPr/>
          <a:lstStyle>
            <a:lvl1pPr marL="0" indent="0">
              <a:buFontTx/>
              <a:buNone/>
              <a:defRPr/>
            </a:lvl1pPr>
          </a:lstStyle>
          <a:p>
            <a:endParaRPr lang="en-GB"/>
          </a:p>
        </p:txBody>
      </p:sp>
      <p:sp>
        <p:nvSpPr>
          <p:cNvPr id="4" name="Text Placeholder 3"/>
          <p:cNvSpPr>
            <a:spLocks noGrp="1"/>
          </p:cNvSpPr>
          <p:nvPr>
            <p:ph type="body" sz="quarter" idx="11" hasCustomPrompt="1"/>
          </p:nvPr>
        </p:nvSpPr>
        <p:spPr>
          <a:xfrm>
            <a:off x="506413" y="2711225"/>
            <a:ext cx="4580976" cy="1559986"/>
          </a:xfrm>
        </p:spPr>
        <p:txBody>
          <a:bodyPr>
            <a:normAutofit/>
          </a:bodyPr>
          <a:lstStyle>
            <a:lvl1pPr marL="0" indent="0">
              <a:buFontTx/>
              <a:buNone/>
              <a:defRPr sz="3200" b="1" baseline="0"/>
            </a:lvl1pPr>
          </a:lstStyle>
          <a:p>
            <a:pPr lvl="0"/>
            <a:r>
              <a:rPr lang="en-US"/>
              <a:t>Single image divider</a:t>
            </a:r>
            <a:endParaRPr lang="en-GB"/>
          </a:p>
        </p:txBody>
      </p:sp>
      <p:sp>
        <p:nvSpPr>
          <p:cNvPr id="5" name="Rectangle 4">
            <a:extLst>
              <a:ext uri="{FF2B5EF4-FFF2-40B4-BE49-F238E27FC236}">
                <a16:creationId xmlns:a16="http://schemas.microsoft.com/office/drawing/2014/main" id="{44B7B477-8597-9043-ACF0-1925DA86B791}"/>
              </a:ext>
            </a:extLst>
          </p:cNvPr>
          <p:cNvSpPr/>
          <p:nvPr userDrawn="1"/>
        </p:nvSpPr>
        <p:spPr>
          <a:xfrm>
            <a:off x="0" y="6356350"/>
            <a:ext cx="12192000" cy="501650"/>
          </a:xfrm>
          <a:prstGeom prst="rect">
            <a:avLst/>
          </a:prstGeom>
          <a:solidFill>
            <a:srgbClr val="172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 Placeholder 3">
            <a:extLst>
              <a:ext uri="{FF2B5EF4-FFF2-40B4-BE49-F238E27FC236}">
                <a16:creationId xmlns:a16="http://schemas.microsoft.com/office/drawing/2014/main" id="{1450635C-6AE1-0842-AD10-4A96C884054C}"/>
              </a:ext>
            </a:extLst>
          </p:cNvPr>
          <p:cNvSpPr txBox="1">
            <a:spLocks/>
          </p:cNvSpPr>
          <p:nvPr userDrawn="1"/>
        </p:nvSpPr>
        <p:spPr>
          <a:xfrm>
            <a:off x="436839" y="6498459"/>
            <a:ext cx="4294187" cy="2395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a:t>West Yorkshire Combined Authority</a:t>
            </a:r>
            <a:endParaRPr lang="en-GB" sz="1000"/>
          </a:p>
        </p:txBody>
      </p:sp>
      <p:sp>
        <p:nvSpPr>
          <p:cNvPr id="7" name="Text Placeholder 3">
            <a:extLst>
              <a:ext uri="{FF2B5EF4-FFF2-40B4-BE49-F238E27FC236}">
                <a16:creationId xmlns:a16="http://schemas.microsoft.com/office/drawing/2014/main" id="{5F282960-496B-9B49-B983-866272FDDCF5}"/>
              </a:ext>
            </a:extLst>
          </p:cNvPr>
          <p:cNvSpPr txBox="1">
            <a:spLocks/>
          </p:cNvSpPr>
          <p:nvPr userDrawn="1"/>
        </p:nvSpPr>
        <p:spPr>
          <a:xfrm>
            <a:off x="7556967" y="6498459"/>
            <a:ext cx="4294187" cy="2395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000"/>
              <a:t>westyorks-ca.gov.uk</a:t>
            </a:r>
            <a:endParaRPr lang="en-GB" sz="1000"/>
          </a:p>
        </p:txBody>
      </p:sp>
      <p:sp>
        <p:nvSpPr>
          <p:cNvPr id="2" name="TextBox 1">
            <a:extLst>
              <a:ext uri="{FF2B5EF4-FFF2-40B4-BE49-F238E27FC236}">
                <a16:creationId xmlns:a16="http://schemas.microsoft.com/office/drawing/2014/main" id="{706C9B65-677C-8FB9-6840-0F61724EB0F0}"/>
              </a:ext>
            </a:extLst>
          </p:cNvPr>
          <p:cNvSpPr txBox="1"/>
          <p:nvPr userDrawn="1"/>
        </p:nvSpPr>
        <p:spPr>
          <a:xfrm>
            <a:off x="5896495" y="6484064"/>
            <a:ext cx="399011" cy="246221"/>
          </a:xfrm>
          <a:prstGeom prst="rect">
            <a:avLst/>
          </a:prstGeom>
          <a:noFill/>
        </p:spPr>
        <p:txBody>
          <a:bodyPr wrap="square" rtlCol="0">
            <a:spAutoFit/>
          </a:bodyPr>
          <a:lstStyle/>
          <a:p>
            <a:pPr algn="ctr"/>
            <a:fld id="{404CEA4F-BE8F-455C-9A4A-71F96F3077DE}" type="slidenum">
              <a:rPr lang="en-GB" sz="1000" b="1" smtClean="0">
                <a:solidFill>
                  <a:schemeClr val="bg1"/>
                </a:solidFill>
              </a:rPr>
              <a:pPr algn="ctr"/>
              <a:t>‹#›</a:t>
            </a:fld>
            <a:endParaRPr lang="en-GB" sz="1000" b="1">
              <a:solidFill>
                <a:schemeClr val="bg1"/>
              </a:solidFill>
            </a:endParaRPr>
          </a:p>
        </p:txBody>
      </p:sp>
    </p:spTree>
    <p:extLst>
      <p:ext uri="{BB962C8B-B14F-4D97-AF65-F5344CB8AC3E}">
        <p14:creationId xmlns:p14="http://schemas.microsoft.com/office/powerpoint/2010/main" val="135210991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38353"/>
            <a:ext cx="10972800" cy="1143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0" y="1394586"/>
            <a:ext cx="10972800" cy="4525963"/>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4"/>
          <p:cNvSpPr>
            <a:spLocks noGrp="1"/>
          </p:cNvSpPr>
          <p:nvPr>
            <p:ph type="dt" sz="half" idx="10"/>
          </p:nvPr>
        </p:nvSpPr>
        <p:spPr>
          <a:xfrm>
            <a:off x="625727" y="6283781"/>
            <a:ext cx="2844800" cy="365125"/>
          </a:xfrm>
          <a:prstGeom prst="rect">
            <a:avLst/>
          </a:prstGeom>
        </p:spPr>
        <p:txBody>
          <a:bodyPr/>
          <a:lstStyle>
            <a:lvl1pPr>
              <a:defRPr sz="1000"/>
            </a:lvl1pPr>
          </a:lstStyle>
          <a:p>
            <a:fld id="{F89A6CB3-8547-5041-8461-31E311134943}" type="datetimeFigureOut">
              <a:rPr lang="en-US" smtClean="0"/>
              <a:pPr/>
              <a:t>5/5/2023</a:t>
            </a:fld>
            <a:endParaRPr lang="en-US"/>
          </a:p>
        </p:txBody>
      </p:sp>
      <p:sp>
        <p:nvSpPr>
          <p:cNvPr id="5" name="Footer Placeholder 5"/>
          <p:cNvSpPr>
            <a:spLocks noGrp="1"/>
          </p:cNvSpPr>
          <p:nvPr>
            <p:ph type="ftr" sz="quarter" idx="11"/>
          </p:nvPr>
        </p:nvSpPr>
        <p:spPr>
          <a:xfrm>
            <a:off x="4165600" y="6283781"/>
            <a:ext cx="3860800" cy="365125"/>
          </a:xfrm>
          <a:prstGeom prst="rect">
            <a:avLst/>
          </a:prstGeom>
        </p:spPr>
        <p:txBody>
          <a:bodyPr/>
          <a:lstStyle>
            <a:lvl1pPr>
              <a:defRPr sz="1000"/>
            </a:lvl1pPr>
          </a:lstStyle>
          <a:p>
            <a:endParaRPr lang="en-US"/>
          </a:p>
        </p:txBody>
      </p:sp>
      <p:sp>
        <p:nvSpPr>
          <p:cNvPr id="6" name="Slide Number Placeholder 6"/>
          <p:cNvSpPr>
            <a:spLocks noGrp="1"/>
          </p:cNvSpPr>
          <p:nvPr>
            <p:ph type="sldNum" sz="quarter" idx="12"/>
          </p:nvPr>
        </p:nvSpPr>
        <p:spPr>
          <a:xfrm>
            <a:off x="8737600" y="6283781"/>
            <a:ext cx="2844800" cy="365125"/>
          </a:xfrm>
          <a:prstGeom prst="rect">
            <a:avLst/>
          </a:prstGeom>
        </p:spPr>
        <p:txBody>
          <a:bodyPr/>
          <a:lstStyle>
            <a:lvl1pPr>
              <a:defRPr sz="1000"/>
            </a:lvl1pPr>
          </a:lstStyle>
          <a:p>
            <a:fld id="{E45E43FF-73FE-AF46-BC3C-E834D04FCBF1}" type="slidenum">
              <a:rPr lang="en-US" smtClean="0"/>
              <a:pPr/>
              <a:t>‹#›</a:t>
            </a:fld>
            <a:endParaRPr lang="en-US"/>
          </a:p>
        </p:txBody>
      </p:sp>
    </p:spTree>
    <p:extLst>
      <p:ext uri="{BB962C8B-B14F-4D97-AF65-F5344CB8AC3E}">
        <p14:creationId xmlns:p14="http://schemas.microsoft.com/office/powerpoint/2010/main" val="3083923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1"/>
            <a:ext cx="4011084" cy="1009045"/>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508001"/>
            <a:ext cx="6815667" cy="5618163"/>
          </a:xfrm>
          <a:prstGeom prst="rect">
            <a:avLst/>
          </a:prstGeo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25727" y="6283781"/>
            <a:ext cx="2844800" cy="365125"/>
          </a:xfrm>
          <a:prstGeom prst="rect">
            <a:avLst/>
          </a:prstGeom>
        </p:spPr>
        <p:txBody>
          <a:bodyPr/>
          <a:lstStyle>
            <a:lvl1pPr>
              <a:defRPr sz="1000"/>
            </a:lvl1pPr>
          </a:lstStyle>
          <a:p>
            <a:fld id="{F89A6CB3-8547-5041-8461-31E311134943}" type="datetimeFigureOut">
              <a:rPr lang="en-US" smtClean="0"/>
              <a:pPr/>
              <a:t>5/5/2023</a:t>
            </a:fld>
            <a:endParaRPr lang="en-US"/>
          </a:p>
        </p:txBody>
      </p:sp>
      <p:sp>
        <p:nvSpPr>
          <p:cNvPr id="6" name="Footer Placeholder 5"/>
          <p:cNvSpPr>
            <a:spLocks noGrp="1"/>
          </p:cNvSpPr>
          <p:nvPr>
            <p:ph type="ftr" sz="quarter" idx="11"/>
          </p:nvPr>
        </p:nvSpPr>
        <p:spPr>
          <a:xfrm>
            <a:off x="4165600" y="6283781"/>
            <a:ext cx="3860800" cy="365125"/>
          </a:xfrm>
          <a:prstGeom prst="rect">
            <a:avLst/>
          </a:prstGeom>
        </p:spPr>
        <p:txBody>
          <a:bodyPr/>
          <a:lstStyle>
            <a:lvl1pPr>
              <a:defRPr sz="1000"/>
            </a:lvl1pPr>
          </a:lstStyle>
          <a:p>
            <a:endParaRPr lang="en-US"/>
          </a:p>
        </p:txBody>
      </p:sp>
      <p:sp>
        <p:nvSpPr>
          <p:cNvPr id="7" name="Slide Number Placeholder 6"/>
          <p:cNvSpPr>
            <a:spLocks noGrp="1"/>
          </p:cNvSpPr>
          <p:nvPr>
            <p:ph type="sldNum" sz="quarter" idx="12"/>
          </p:nvPr>
        </p:nvSpPr>
        <p:spPr>
          <a:xfrm>
            <a:off x="8737600" y="6283781"/>
            <a:ext cx="2844800" cy="365125"/>
          </a:xfrm>
          <a:prstGeom prst="rect">
            <a:avLst/>
          </a:prstGeom>
        </p:spPr>
        <p:txBody>
          <a:bodyPr/>
          <a:lstStyle>
            <a:lvl1pPr>
              <a:defRPr sz="1000"/>
            </a:lvl1pPr>
          </a:lstStyle>
          <a:p>
            <a:fld id="{E45E43FF-73FE-AF46-BC3C-E834D04FCBF1}" type="slidenum">
              <a:rPr lang="en-US" smtClean="0"/>
              <a:pPr/>
              <a:t>‹#›</a:t>
            </a:fld>
            <a:endParaRPr lang="en-US"/>
          </a:p>
        </p:txBody>
      </p:sp>
    </p:spTree>
    <p:extLst>
      <p:ext uri="{BB962C8B-B14F-4D97-AF65-F5344CB8AC3E}">
        <p14:creationId xmlns:p14="http://schemas.microsoft.com/office/powerpoint/2010/main" val="2127034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8955" y="5223926"/>
            <a:ext cx="8866316" cy="406841"/>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645081" y="612775"/>
            <a:ext cx="10921192" cy="42737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8955" y="5681808"/>
            <a:ext cx="8866316" cy="57778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3"/>
          <p:cNvSpPr>
            <a:spLocks noGrp="1"/>
          </p:cNvSpPr>
          <p:nvPr>
            <p:ph type="dt" sz="half" idx="10"/>
          </p:nvPr>
        </p:nvSpPr>
        <p:spPr>
          <a:xfrm>
            <a:off x="609600" y="623540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B04D4-31A6-574E-B4D4-B4C9850CC3A2}" type="datetimeFigureOut">
              <a:rPr lang="en-US" smtClean="0"/>
              <a:t>5/5/2023</a:t>
            </a:fld>
            <a:endParaRPr lang="en-US"/>
          </a:p>
        </p:txBody>
      </p:sp>
      <p:sp>
        <p:nvSpPr>
          <p:cNvPr id="9" name="Footer Placeholder 4"/>
          <p:cNvSpPr>
            <a:spLocks noGrp="1"/>
          </p:cNvSpPr>
          <p:nvPr>
            <p:ph type="ftr" sz="quarter" idx="3"/>
          </p:nvPr>
        </p:nvSpPr>
        <p:spPr>
          <a:xfrm>
            <a:off x="4165600" y="623540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 name="Slide Number Placeholder 5"/>
          <p:cNvSpPr>
            <a:spLocks noGrp="1"/>
          </p:cNvSpPr>
          <p:nvPr>
            <p:ph type="sldNum" sz="quarter" idx="4"/>
          </p:nvPr>
        </p:nvSpPr>
        <p:spPr>
          <a:xfrm>
            <a:off x="8737600" y="62354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C2B93-3BB2-214A-A6E8-319C6317F88F}" type="slidenum">
              <a:rPr lang="en-US" smtClean="0"/>
              <a:t>‹#›</a:t>
            </a:fld>
            <a:endParaRPr lang="en-US"/>
          </a:p>
        </p:txBody>
      </p:sp>
    </p:spTree>
    <p:extLst>
      <p:ext uri="{BB962C8B-B14F-4D97-AF65-F5344CB8AC3E}">
        <p14:creationId xmlns:p14="http://schemas.microsoft.com/office/powerpoint/2010/main" val="133707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ingle image divi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505EA0-79B7-4DC6-9482-1246FCCE6831}"/>
              </a:ext>
            </a:extLst>
          </p:cNvPr>
          <p:cNvSpPr/>
          <p:nvPr userDrawn="1"/>
        </p:nvSpPr>
        <p:spPr>
          <a:xfrm>
            <a:off x="0" y="1"/>
            <a:ext cx="5197643" cy="6858000"/>
          </a:xfrm>
          <a:prstGeom prst="rect">
            <a:avLst/>
          </a:prstGeom>
          <a:solidFill>
            <a:srgbClr val="172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8"/>
          <p:cNvSpPr>
            <a:spLocks noGrp="1"/>
          </p:cNvSpPr>
          <p:nvPr>
            <p:ph type="pic" sz="quarter" idx="10"/>
          </p:nvPr>
        </p:nvSpPr>
        <p:spPr>
          <a:xfrm>
            <a:off x="5197643" y="0"/>
            <a:ext cx="6994358" cy="6858000"/>
          </a:xfrm>
        </p:spPr>
        <p:txBody>
          <a:bodyPr/>
          <a:lstStyle/>
          <a:p>
            <a:endParaRPr lang="en-GB"/>
          </a:p>
        </p:txBody>
      </p:sp>
      <p:sp>
        <p:nvSpPr>
          <p:cNvPr id="4" name="Text Placeholder 3"/>
          <p:cNvSpPr>
            <a:spLocks noGrp="1"/>
          </p:cNvSpPr>
          <p:nvPr>
            <p:ph type="body" sz="quarter" idx="11" hasCustomPrompt="1"/>
          </p:nvPr>
        </p:nvSpPr>
        <p:spPr>
          <a:xfrm>
            <a:off x="506413" y="2711225"/>
            <a:ext cx="4373158" cy="1559986"/>
          </a:xfrm>
        </p:spPr>
        <p:txBody>
          <a:bodyPr>
            <a:normAutofit/>
          </a:bodyPr>
          <a:lstStyle>
            <a:lvl1pPr>
              <a:defRPr sz="3600" b="1" baseline="0">
                <a:solidFill>
                  <a:schemeClr val="bg1"/>
                </a:solidFill>
              </a:defRPr>
            </a:lvl1pPr>
          </a:lstStyle>
          <a:p>
            <a:pPr lvl="0"/>
            <a:r>
              <a:rPr lang="en-US"/>
              <a:t>Single image divider</a:t>
            </a:r>
            <a:endParaRPr lang="en-GB"/>
          </a:p>
        </p:txBody>
      </p:sp>
      <p:pic>
        <p:nvPicPr>
          <p:cNvPr id="10" name="Picture 9" descr="A screenshot of a computer&#10;&#10;Description automatically generated with low confidence">
            <a:extLst>
              <a:ext uri="{FF2B5EF4-FFF2-40B4-BE49-F238E27FC236}">
                <a16:creationId xmlns:a16="http://schemas.microsoft.com/office/drawing/2014/main" id="{AA0DF7C5-2932-4015-82A4-C8795B69CEE2}"/>
              </a:ext>
            </a:extLst>
          </p:cNvPr>
          <p:cNvPicPr>
            <a:picLocks noChangeAspect="1"/>
          </p:cNvPicPr>
          <p:nvPr userDrawn="1"/>
        </p:nvPicPr>
        <p:blipFill>
          <a:blip r:embed="rId2"/>
          <a:stretch>
            <a:fillRect/>
          </a:stretch>
        </p:blipFill>
        <p:spPr>
          <a:xfrm>
            <a:off x="619019" y="5788236"/>
            <a:ext cx="3529032" cy="817101"/>
          </a:xfrm>
          <a:prstGeom prst="rect">
            <a:avLst/>
          </a:prstGeom>
        </p:spPr>
      </p:pic>
      <p:sp>
        <p:nvSpPr>
          <p:cNvPr id="7" name="TextBox 6">
            <a:extLst>
              <a:ext uri="{FF2B5EF4-FFF2-40B4-BE49-F238E27FC236}">
                <a16:creationId xmlns:a16="http://schemas.microsoft.com/office/drawing/2014/main" id="{74B3729B-ADE7-EB22-1F09-472361507CD8}"/>
              </a:ext>
            </a:extLst>
          </p:cNvPr>
          <p:cNvSpPr txBox="1"/>
          <p:nvPr userDrawn="1"/>
        </p:nvSpPr>
        <p:spPr>
          <a:xfrm>
            <a:off x="506413" y="252663"/>
            <a:ext cx="531812" cy="246221"/>
          </a:xfrm>
          <a:prstGeom prst="rect">
            <a:avLst/>
          </a:prstGeom>
          <a:noFill/>
        </p:spPr>
        <p:txBody>
          <a:bodyPr wrap="square">
            <a:spAutoFit/>
          </a:bodyPr>
          <a:lstStyle/>
          <a:p>
            <a:fld id="{404CEA4F-BE8F-455C-9A4A-71F96F3077DE}" type="slidenum">
              <a:rPr lang="en-GB" sz="1000" b="1" smtClean="0">
                <a:solidFill>
                  <a:schemeClr val="bg1"/>
                </a:solidFill>
              </a:rPr>
              <a:pPr/>
              <a:t>‹#›</a:t>
            </a:fld>
            <a:endParaRPr lang="en-GB" sz="1000"/>
          </a:p>
        </p:txBody>
      </p:sp>
    </p:spTree>
    <p:extLst>
      <p:ext uri="{BB962C8B-B14F-4D97-AF65-F5344CB8AC3E}">
        <p14:creationId xmlns:p14="http://schemas.microsoft.com/office/powerpoint/2010/main" val="302589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Single image divi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505EA0-79B7-4DC6-9482-1246FCCE6831}"/>
              </a:ext>
            </a:extLst>
          </p:cNvPr>
          <p:cNvSpPr/>
          <p:nvPr userDrawn="1"/>
        </p:nvSpPr>
        <p:spPr>
          <a:xfrm>
            <a:off x="0" y="1"/>
            <a:ext cx="5197643" cy="6858000"/>
          </a:xfrm>
          <a:prstGeom prst="rect">
            <a:avLst/>
          </a:prstGeom>
          <a:solidFill>
            <a:srgbClr val="009A91"/>
          </a:solidFill>
          <a:ln>
            <a:solidFill>
              <a:srgbClr val="009A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8"/>
          <p:cNvSpPr>
            <a:spLocks noGrp="1"/>
          </p:cNvSpPr>
          <p:nvPr>
            <p:ph type="pic" sz="quarter" idx="10"/>
          </p:nvPr>
        </p:nvSpPr>
        <p:spPr>
          <a:xfrm>
            <a:off x="5197643" y="0"/>
            <a:ext cx="6994358" cy="6858000"/>
          </a:xfrm>
        </p:spPr>
        <p:txBody>
          <a:bodyPr/>
          <a:lstStyle/>
          <a:p>
            <a:endParaRPr lang="en-GB"/>
          </a:p>
        </p:txBody>
      </p:sp>
      <p:sp>
        <p:nvSpPr>
          <p:cNvPr id="4" name="Text Placeholder 3"/>
          <p:cNvSpPr>
            <a:spLocks noGrp="1"/>
          </p:cNvSpPr>
          <p:nvPr>
            <p:ph type="body" sz="quarter" idx="11" hasCustomPrompt="1"/>
          </p:nvPr>
        </p:nvSpPr>
        <p:spPr>
          <a:xfrm>
            <a:off x="506413" y="2711225"/>
            <a:ext cx="4294187" cy="1559986"/>
          </a:xfrm>
        </p:spPr>
        <p:txBody>
          <a:bodyPr>
            <a:normAutofit/>
          </a:bodyPr>
          <a:lstStyle>
            <a:lvl1pPr>
              <a:defRPr sz="3600" b="1" baseline="0">
                <a:solidFill>
                  <a:schemeClr val="bg1"/>
                </a:solidFill>
              </a:defRPr>
            </a:lvl1pPr>
          </a:lstStyle>
          <a:p>
            <a:pPr lvl="0"/>
            <a:r>
              <a:rPr lang="en-US"/>
              <a:t>Single image divider</a:t>
            </a:r>
            <a:endParaRPr lang="en-GB"/>
          </a:p>
        </p:txBody>
      </p:sp>
      <p:pic>
        <p:nvPicPr>
          <p:cNvPr id="10" name="Picture 9" descr="A screenshot of a computer&#10;&#10;Description automatically generated with low confidence">
            <a:extLst>
              <a:ext uri="{FF2B5EF4-FFF2-40B4-BE49-F238E27FC236}">
                <a16:creationId xmlns:a16="http://schemas.microsoft.com/office/drawing/2014/main" id="{AE862FF1-32B8-44A3-A7C8-ADABF820DD80}"/>
              </a:ext>
            </a:extLst>
          </p:cNvPr>
          <p:cNvPicPr>
            <a:picLocks noChangeAspect="1"/>
          </p:cNvPicPr>
          <p:nvPr userDrawn="1"/>
        </p:nvPicPr>
        <p:blipFill>
          <a:blip r:embed="rId2"/>
          <a:stretch>
            <a:fillRect/>
          </a:stretch>
        </p:blipFill>
        <p:spPr>
          <a:xfrm>
            <a:off x="619019" y="5788236"/>
            <a:ext cx="3529032" cy="817101"/>
          </a:xfrm>
          <a:prstGeom prst="rect">
            <a:avLst/>
          </a:prstGeom>
        </p:spPr>
      </p:pic>
      <p:sp>
        <p:nvSpPr>
          <p:cNvPr id="12" name="TextBox 11">
            <a:extLst>
              <a:ext uri="{FF2B5EF4-FFF2-40B4-BE49-F238E27FC236}">
                <a16:creationId xmlns:a16="http://schemas.microsoft.com/office/drawing/2014/main" id="{AC30258B-60C3-E575-4BFD-DCE997BAAC99}"/>
              </a:ext>
            </a:extLst>
          </p:cNvPr>
          <p:cNvSpPr txBox="1"/>
          <p:nvPr userDrawn="1"/>
        </p:nvSpPr>
        <p:spPr>
          <a:xfrm>
            <a:off x="506413" y="252663"/>
            <a:ext cx="547687" cy="246221"/>
          </a:xfrm>
          <a:prstGeom prst="rect">
            <a:avLst/>
          </a:prstGeom>
          <a:noFill/>
        </p:spPr>
        <p:txBody>
          <a:bodyPr wrap="square">
            <a:spAutoFit/>
          </a:bodyPr>
          <a:lstStyle/>
          <a:p>
            <a:fld id="{404CEA4F-BE8F-455C-9A4A-71F96F3077DE}" type="slidenum">
              <a:rPr lang="en-GB" sz="1000" b="1" smtClean="0">
                <a:solidFill>
                  <a:schemeClr val="bg1"/>
                </a:solidFill>
              </a:rPr>
              <a:pPr/>
              <a:t>‹#›</a:t>
            </a:fld>
            <a:endParaRPr lang="en-GB" sz="1000"/>
          </a:p>
        </p:txBody>
      </p:sp>
    </p:spTree>
    <p:extLst>
      <p:ext uri="{BB962C8B-B14F-4D97-AF65-F5344CB8AC3E}">
        <p14:creationId xmlns:p14="http://schemas.microsoft.com/office/powerpoint/2010/main" val="407856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ual image divider">
    <p:spTree>
      <p:nvGrpSpPr>
        <p:cNvPr id="1" name=""/>
        <p:cNvGrpSpPr/>
        <p:nvPr/>
      </p:nvGrpSpPr>
      <p:grpSpPr>
        <a:xfrm>
          <a:off x="0" y="0"/>
          <a:ext cx="0" cy="0"/>
          <a:chOff x="0" y="0"/>
          <a:chExt cx="0" cy="0"/>
        </a:xfrm>
      </p:grpSpPr>
      <p:sp>
        <p:nvSpPr>
          <p:cNvPr id="4" name="Text Placeholder 3"/>
          <p:cNvSpPr>
            <a:spLocks noGrp="1"/>
          </p:cNvSpPr>
          <p:nvPr>
            <p:ph type="body" sz="quarter" idx="11" hasCustomPrompt="1"/>
          </p:nvPr>
        </p:nvSpPr>
        <p:spPr>
          <a:xfrm>
            <a:off x="506413" y="2711225"/>
            <a:ext cx="5338762" cy="668790"/>
          </a:xfrm>
        </p:spPr>
        <p:txBody>
          <a:bodyPr>
            <a:normAutofit/>
          </a:bodyPr>
          <a:lstStyle>
            <a:lvl1pPr>
              <a:defRPr sz="3600" b="1" baseline="0"/>
            </a:lvl1pPr>
          </a:lstStyle>
          <a:p>
            <a:pPr lvl="0"/>
            <a:r>
              <a:rPr lang="en-US"/>
              <a:t>Dual image divider</a:t>
            </a:r>
            <a:endParaRPr lang="en-GB"/>
          </a:p>
        </p:txBody>
      </p:sp>
      <p:sp>
        <p:nvSpPr>
          <p:cNvPr id="7" name="Rectangle 6">
            <a:extLst>
              <a:ext uri="{FF2B5EF4-FFF2-40B4-BE49-F238E27FC236}">
                <a16:creationId xmlns:a16="http://schemas.microsoft.com/office/drawing/2014/main" id="{6DA2C2EB-B798-3E42-9E08-798AF0DA7087}"/>
              </a:ext>
            </a:extLst>
          </p:cNvPr>
          <p:cNvSpPr/>
          <p:nvPr userDrawn="1"/>
        </p:nvSpPr>
        <p:spPr>
          <a:xfrm>
            <a:off x="0" y="6356350"/>
            <a:ext cx="12192000" cy="501650"/>
          </a:xfrm>
          <a:prstGeom prst="rect">
            <a:avLst/>
          </a:prstGeom>
          <a:solidFill>
            <a:srgbClr val="172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04CEA4F-BE8F-455C-9A4A-71F96F3077DE}" type="slidenum">
              <a:rPr lang="en-GB" sz="1000" b="1" smtClean="0">
                <a:solidFill>
                  <a:schemeClr val="bg1"/>
                </a:solidFill>
              </a:rPr>
              <a:pPr algn="ctr"/>
              <a:t>‹#›</a:t>
            </a:fld>
            <a:endParaRPr lang="en-GB" sz="1000"/>
          </a:p>
        </p:txBody>
      </p:sp>
      <p:sp>
        <p:nvSpPr>
          <p:cNvPr id="11" name="Text Placeholder 3">
            <a:extLst>
              <a:ext uri="{FF2B5EF4-FFF2-40B4-BE49-F238E27FC236}">
                <a16:creationId xmlns:a16="http://schemas.microsoft.com/office/drawing/2014/main" id="{BD5093FD-61E1-224B-BBDB-E8BEC07217ED}"/>
              </a:ext>
            </a:extLst>
          </p:cNvPr>
          <p:cNvSpPr txBox="1">
            <a:spLocks/>
          </p:cNvSpPr>
          <p:nvPr userDrawn="1"/>
        </p:nvSpPr>
        <p:spPr>
          <a:xfrm>
            <a:off x="436839" y="6498459"/>
            <a:ext cx="4294187" cy="2395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a:t>West Yorkshire Combined Authority</a:t>
            </a:r>
            <a:endParaRPr lang="en-GB" sz="1000"/>
          </a:p>
        </p:txBody>
      </p:sp>
      <p:sp>
        <p:nvSpPr>
          <p:cNvPr id="12" name="Text Placeholder 3">
            <a:extLst>
              <a:ext uri="{FF2B5EF4-FFF2-40B4-BE49-F238E27FC236}">
                <a16:creationId xmlns:a16="http://schemas.microsoft.com/office/drawing/2014/main" id="{2EBD5C34-1C91-E849-8ACC-36AE0ED78305}"/>
              </a:ext>
            </a:extLst>
          </p:cNvPr>
          <p:cNvSpPr txBox="1">
            <a:spLocks/>
          </p:cNvSpPr>
          <p:nvPr userDrawn="1"/>
        </p:nvSpPr>
        <p:spPr>
          <a:xfrm>
            <a:off x="7556967" y="6498459"/>
            <a:ext cx="4294187" cy="2395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000" err="1"/>
              <a:t>westyorks-ca.gov.uk</a:t>
            </a:r>
            <a:endParaRPr lang="en-GB" sz="1000"/>
          </a:p>
        </p:txBody>
      </p:sp>
      <p:sp>
        <p:nvSpPr>
          <p:cNvPr id="8" name="Picture Placeholder 8">
            <a:extLst>
              <a:ext uri="{FF2B5EF4-FFF2-40B4-BE49-F238E27FC236}">
                <a16:creationId xmlns:a16="http://schemas.microsoft.com/office/drawing/2014/main" id="{F07D6A1C-32E9-4D8A-9826-424477689283}"/>
              </a:ext>
            </a:extLst>
          </p:cNvPr>
          <p:cNvSpPr>
            <a:spLocks noGrp="1"/>
          </p:cNvSpPr>
          <p:nvPr>
            <p:ph type="pic" sz="quarter" idx="12"/>
          </p:nvPr>
        </p:nvSpPr>
        <p:spPr>
          <a:xfrm>
            <a:off x="6201103" y="3317571"/>
            <a:ext cx="5990897" cy="3038779"/>
          </a:xfrm>
        </p:spPr>
        <p:txBody>
          <a:bodyPr/>
          <a:lstStyle/>
          <a:p>
            <a:endParaRPr lang="en-GB"/>
          </a:p>
        </p:txBody>
      </p:sp>
      <p:sp>
        <p:nvSpPr>
          <p:cNvPr id="10" name="Picture Placeholder 8">
            <a:extLst>
              <a:ext uri="{FF2B5EF4-FFF2-40B4-BE49-F238E27FC236}">
                <a16:creationId xmlns:a16="http://schemas.microsoft.com/office/drawing/2014/main" id="{8C88F699-034A-4210-852E-D556655EBBA5}"/>
              </a:ext>
            </a:extLst>
          </p:cNvPr>
          <p:cNvSpPr>
            <a:spLocks noGrp="1"/>
          </p:cNvSpPr>
          <p:nvPr>
            <p:ph type="pic" sz="quarter" idx="13"/>
          </p:nvPr>
        </p:nvSpPr>
        <p:spPr>
          <a:xfrm>
            <a:off x="6201102" y="0"/>
            <a:ext cx="5990897" cy="3038779"/>
          </a:xfrm>
        </p:spPr>
        <p:txBody>
          <a:bodyPr/>
          <a:lstStyle/>
          <a:p>
            <a:endParaRPr lang="en-GB"/>
          </a:p>
        </p:txBody>
      </p:sp>
    </p:spTree>
    <p:extLst>
      <p:ext uri="{BB962C8B-B14F-4D97-AF65-F5344CB8AC3E}">
        <p14:creationId xmlns:p14="http://schemas.microsoft.com/office/powerpoint/2010/main" val="1208830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page image ">
    <p:spTree>
      <p:nvGrpSpPr>
        <p:cNvPr id="1" name=""/>
        <p:cNvGrpSpPr/>
        <p:nvPr/>
      </p:nvGrpSpPr>
      <p:grpSpPr>
        <a:xfrm>
          <a:off x="0" y="0"/>
          <a:ext cx="0" cy="0"/>
          <a:chOff x="0" y="0"/>
          <a:chExt cx="0" cy="0"/>
        </a:xfrm>
      </p:grpSpPr>
      <p:sp>
        <p:nvSpPr>
          <p:cNvPr id="9" name="Picture Placeholder 8"/>
          <p:cNvSpPr>
            <a:spLocks noGrp="1"/>
          </p:cNvSpPr>
          <p:nvPr>
            <p:ph type="pic" sz="quarter" idx="10" hasCustomPrompt="1"/>
          </p:nvPr>
        </p:nvSpPr>
        <p:spPr>
          <a:xfrm>
            <a:off x="1" y="0"/>
            <a:ext cx="12192000" cy="6356350"/>
          </a:xfrm>
        </p:spPr>
        <p:txBody>
          <a:bodyPr/>
          <a:lstStyle>
            <a:lvl1pPr>
              <a:defRPr baseline="0"/>
            </a:lvl1pPr>
          </a:lstStyle>
          <a:p>
            <a:r>
              <a:rPr lang="en-GB"/>
              <a:t>Full page image - click icon to add</a:t>
            </a:r>
          </a:p>
        </p:txBody>
      </p:sp>
      <p:sp>
        <p:nvSpPr>
          <p:cNvPr id="11" name="Rectangle 10">
            <a:extLst>
              <a:ext uri="{FF2B5EF4-FFF2-40B4-BE49-F238E27FC236}">
                <a16:creationId xmlns:a16="http://schemas.microsoft.com/office/drawing/2014/main" id="{A457D735-A24D-F14B-9EB9-0CFC7E5219A8}"/>
              </a:ext>
            </a:extLst>
          </p:cNvPr>
          <p:cNvSpPr/>
          <p:nvPr userDrawn="1"/>
        </p:nvSpPr>
        <p:spPr>
          <a:xfrm>
            <a:off x="0" y="6356350"/>
            <a:ext cx="12192000" cy="501650"/>
          </a:xfrm>
          <a:prstGeom prst="rect">
            <a:avLst/>
          </a:prstGeom>
          <a:solidFill>
            <a:srgbClr val="172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04CEA4F-BE8F-455C-9A4A-71F96F3077DE}" type="slidenum">
              <a:rPr lang="en-GB" sz="1000" b="1" smtClean="0">
                <a:solidFill>
                  <a:schemeClr val="bg1"/>
                </a:solidFill>
              </a:rPr>
              <a:pPr algn="ctr"/>
              <a:t>‹#›</a:t>
            </a:fld>
            <a:endParaRPr lang="en-GB" sz="1000"/>
          </a:p>
        </p:txBody>
      </p:sp>
      <p:sp>
        <p:nvSpPr>
          <p:cNvPr id="12" name="Text Placeholder 3">
            <a:extLst>
              <a:ext uri="{FF2B5EF4-FFF2-40B4-BE49-F238E27FC236}">
                <a16:creationId xmlns:a16="http://schemas.microsoft.com/office/drawing/2014/main" id="{9AA7E8DD-9D57-A943-A729-FC6A576D0F25}"/>
              </a:ext>
            </a:extLst>
          </p:cNvPr>
          <p:cNvSpPr txBox="1">
            <a:spLocks/>
          </p:cNvSpPr>
          <p:nvPr userDrawn="1"/>
        </p:nvSpPr>
        <p:spPr>
          <a:xfrm>
            <a:off x="436839" y="6498459"/>
            <a:ext cx="4294187" cy="2395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a:t>West Yorkshire Combined Authority</a:t>
            </a:r>
            <a:endParaRPr lang="en-GB" sz="1000"/>
          </a:p>
        </p:txBody>
      </p:sp>
      <p:sp>
        <p:nvSpPr>
          <p:cNvPr id="13" name="Text Placeholder 3">
            <a:extLst>
              <a:ext uri="{FF2B5EF4-FFF2-40B4-BE49-F238E27FC236}">
                <a16:creationId xmlns:a16="http://schemas.microsoft.com/office/drawing/2014/main" id="{D29C29DB-AF27-374F-86A6-6F18DC43703F}"/>
              </a:ext>
            </a:extLst>
          </p:cNvPr>
          <p:cNvSpPr txBox="1">
            <a:spLocks/>
          </p:cNvSpPr>
          <p:nvPr userDrawn="1"/>
        </p:nvSpPr>
        <p:spPr>
          <a:xfrm>
            <a:off x="7556967" y="6498459"/>
            <a:ext cx="4294187" cy="2395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000" err="1"/>
              <a:t>westyorks-ca.gov.uk</a:t>
            </a:r>
            <a:endParaRPr lang="en-GB" sz="1000"/>
          </a:p>
        </p:txBody>
      </p:sp>
    </p:spTree>
    <p:extLst>
      <p:ext uri="{BB962C8B-B14F-4D97-AF65-F5344CB8AC3E}">
        <p14:creationId xmlns:p14="http://schemas.microsoft.com/office/powerpoint/2010/main" val="237787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cxnSp>
        <p:nvCxnSpPr>
          <p:cNvPr id="2" name="Straight Connector 1"/>
          <p:cNvCxnSpPr/>
          <p:nvPr userDrawn="1"/>
        </p:nvCxnSpPr>
        <p:spPr>
          <a:xfrm>
            <a:off x="619019" y="1181523"/>
            <a:ext cx="10920851" cy="0"/>
          </a:xfrm>
          <a:prstGeom prst="line">
            <a:avLst/>
          </a:prstGeom>
          <a:ln w="57150">
            <a:solidFill>
              <a:srgbClr val="009A91"/>
            </a:solidFill>
          </a:ln>
          <a:effectLst/>
        </p:spPr>
        <p:style>
          <a:lnRef idx="2">
            <a:schemeClr val="accent1"/>
          </a:lnRef>
          <a:fillRef idx="0">
            <a:schemeClr val="accent1"/>
          </a:fillRef>
          <a:effectRef idx="1">
            <a:schemeClr val="accent1"/>
          </a:effectRef>
          <a:fontRef idx="minor">
            <a:schemeClr val="tx1"/>
          </a:fontRef>
        </p:style>
      </p:cxnSp>
      <p:sp>
        <p:nvSpPr>
          <p:cNvPr id="7" name="Title 6"/>
          <p:cNvSpPr>
            <a:spLocks noGrp="1"/>
          </p:cNvSpPr>
          <p:nvPr>
            <p:ph type="title" hasCustomPrompt="1"/>
          </p:nvPr>
        </p:nvSpPr>
        <p:spPr>
          <a:xfrm>
            <a:off x="609600" y="274638"/>
            <a:ext cx="10972800" cy="738236"/>
          </a:xfrm>
        </p:spPr>
        <p:txBody>
          <a:bodyPr>
            <a:normAutofit/>
          </a:bodyPr>
          <a:lstStyle>
            <a:lvl1pPr algn="l">
              <a:defRPr sz="2800" b="1" u="none">
                <a:latin typeface="Arial" panose="020B0604020202020204" pitchFamily="34" charset="0"/>
                <a:cs typeface="Arial" panose="020B0604020202020204" pitchFamily="34" charset="0"/>
              </a:defRPr>
            </a:lvl1pPr>
          </a:lstStyle>
          <a:p>
            <a:r>
              <a:rPr lang="en-US"/>
              <a:t>Text - Image slide</a:t>
            </a:r>
            <a:endParaRPr lang="en-GB"/>
          </a:p>
        </p:txBody>
      </p:sp>
      <p:sp>
        <p:nvSpPr>
          <p:cNvPr id="4" name="Picture Placeholder 3"/>
          <p:cNvSpPr>
            <a:spLocks noGrp="1"/>
          </p:cNvSpPr>
          <p:nvPr>
            <p:ph type="pic" sz="quarter" idx="11"/>
          </p:nvPr>
        </p:nvSpPr>
        <p:spPr>
          <a:xfrm>
            <a:off x="5949950" y="1544638"/>
            <a:ext cx="5535613" cy="3983037"/>
          </a:xfrm>
        </p:spPr>
        <p:txBody>
          <a:bodyPr/>
          <a:lstStyle/>
          <a:p>
            <a:endParaRPr lang="en-GB"/>
          </a:p>
        </p:txBody>
      </p:sp>
      <p:sp>
        <p:nvSpPr>
          <p:cNvPr id="8" name="Text Placeholder 7"/>
          <p:cNvSpPr>
            <a:spLocks noGrp="1"/>
          </p:cNvSpPr>
          <p:nvPr>
            <p:ph type="body" sz="quarter" idx="12"/>
          </p:nvPr>
        </p:nvSpPr>
        <p:spPr>
          <a:xfrm>
            <a:off x="609600" y="1544638"/>
            <a:ext cx="4932363" cy="4033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854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and Image slide">
    <p:spTree>
      <p:nvGrpSpPr>
        <p:cNvPr id="1" name=""/>
        <p:cNvGrpSpPr/>
        <p:nvPr/>
      </p:nvGrpSpPr>
      <p:grpSpPr>
        <a:xfrm>
          <a:off x="0" y="0"/>
          <a:ext cx="0" cy="0"/>
          <a:chOff x="0" y="0"/>
          <a:chExt cx="0" cy="0"/>
        </a:xfrm>
      </p:grpSpPr>
      <p:cxnSp>
        <p:nvCxnSpPr>
          <p:cNvPr id="2" name="Straight Connector 1"/>
          <p:cNvCxnSpPr/>
          <p:nvPr userDrawn="1"/>
        </p:nvCxnSpPr>
        <p:spPr>
          <a:xfrm>
            <a:off x="619019" y="1181523"/>
            <a:ext cx="4922944" cy="0"/>
          </a:xfrm>
          <a:prstGeom prst="line">
            <a:avLst/>
          </a:prstGeom>
          <a:ln w="57150">
            <a:solidFill>
              <a:srgbClr val="009A91"/>
            </a:solidFill>
          </a:ln>
          <a:effectLst/>
        </p:spPr>
        <p:style>
          <a:lnRef idx="2">
            <a:schemeClr val="accent1"/>
          </a:lnRef>
          <a:fillRef idx="0">
            <a:schemeClr val="accent1"/>
          </a:fillRef>
          <a:effectRef idx="1">
            <a:schemeClr val="accent1"/>
          </a:effectRef>
          <a:fontRef idx="minor">
            <a:schemeClr val="tx1"/>
          </a:fontRef>
        </p:style>
      </p:cxnSp>
      <p:sp>
        <p:nvSpPr>
          <p:cNvPr id="7" name="Title 6"/>
          <p:cNvSpPr>
            <a:spLocks noGrp="1"/>
          </p:cNvSpPr>
          <p:nvPr>
            <p:ph type="title" hasCustomPrompt="1"/>
          </p:nvPr>
        </p:nvSpPr>
        <p:spPr>
          <a:xfrm>
            <a:off x="609600" y="274638"/>
            <a:ext cx="10972800" cy="738236"/>
          </a:xfrm>
        </p:spPr>
        <p:txBody>
          <a:bodyPr>
            <a:normAutofit/>
          </a:bodyPr>
          <a:lstStyle>
            <a:lvl1pPr algn="l">
              <a:defRPr sz="2800" b="1" u="none">
                <a:latin typeface="Arial" panose="020B0604020202020204" pitchFamily="34" charset="0"/>
                <a:cs typeface="Arial" panose="020B0604020202020204" pitchFamily="34" charset="0"/>
              </a:defRPr>
            </a:lvl1pPr>
          </a:lstStyle>
          <a:p>
            <a:r>
              <a:rPr lang="en-US"/>
              <a:t>Contents</a:t>
            </a:r>
            <a:endParaRPr lang="en-GB"/>
          </a:p>
        </p:txBody>
      </p:sp>
      <p:sp>
        <p:nvSpPr>
          <p:cNvPr id="4" name="Picture Placeholder 3"/>
          <p:cNvSpPr>
            <a:spLocks noGrp="1"/>
          </p:cNvSpPr>
          <p:nvPr>
            <p:ph type="pic" sz="quarter" idx="11"/>
          </p:nvPr>
        </p:nvSpPr>
        <p:spPr>
          <a:xfrm>
            <a:off x="5949950" y="0"/>
            <a:ext cx="6242050" cy="6374292"/>
          </a:xfrm>
        </p:spPr>
        <p:txBody>
          <a:bodyPr/>
          <a:lstStyle/>
          <a:p>
            <a:endParaRPr lang="en-GB"/>
          </a:p>
        </p:txBody>
      </p:sp>
      <p:sp>
        <p:nvSpPr>
          <p:cNvPr id="9" name="Text Placeholder 8"/>
          <p:cNvSpPr>
            <a:spLocks noGrp="1"/>
          </p:cNvSpPr>
          <p:nvPr>
            <p:ph type="body" sz="quarter" idx="12"/>
          </p:nvPr>
        </p:nvSpPr>
        <p:spPr>
          <a:xfrm>
            <a:off x="619125" y="1562100"/>
            <a:ext cx="4867275" cy="4043363"/>
          </a:xfrm>
        </p:spPr>
        <p:txBody>
          <a:bodyPr/>
          <a:lstStyle>
            <a:lvl1pPr rtl="0">
              <a:defRPr lang="en-GB" sz="1200" b="0" i="0" u="none" strike="noStrike" baseline="30000" smtClean="0">
                <a:latin typeface="Arial" panose="020B0604020202020204" pitchFamily="34" charset="0"/>
                <a:cs typeface="Arial" panose="020B0604020202020204" pitchFamily="34" charset="0"/>
              </a:defRPr>
            </a:lvl1pPr>
          </a:lstStyle>
          <a:p>
            <a:pPr rtl="0"/>
            <a:endParaRPr lang="en-GB" sz="1200" b="0" i="0" u="none" strike="noStrike" baseline="30000">
              <a:solidFill>
                <a:srgbClr val="000000"/>
              </a:solidFill>
              <a:latin typeface="MinionPro-Regular"/>
            </a:endParaRPr>
          </a:p>
        </p:txBody>
      </p:sp>
    </p:spTree>
    <p:extLst>
      <p:ext uri="{BB962C8B-B14F-4D97-AF65-F5344CB8AC3E}">
        <p14:creationId xmlns:p14="http://schemas.microsoft.com/office/powerpoint/2010/main" val="208672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ext and Image slide">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4BA853CE-E26B-458B-8989-774F718DE0B1}"/>
              </a:ext>
            </a:extLst>
          </p:cNvPr>
          <p:cNvSpPr>
            <a:spLocks noGrp="1"/>
          </p:cNvSpPr>
          <p:nvPr>
            <p:ph type="body" idx="1"/>
          </p:nvPr>
        </p:nvSpPr>
        <p:spPr>
          <a:xfrm>
            <a:off x="619019" y="1418493"/>
            <a:ext cx="5117997"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3">
            <a:extLst>
              <a:ext uri="{FF2B5EF4-FFF2-40B4-BE49-F238E27FC236}">
                <a16:creationId xmlns:a16="http://schemas.microsoft.com/office/drawing/2014/main" id="{6E674579-0233-4F02-A86A-F587D195BDEA}"/>
              </a:ext>
            </a:extLst>
          </p:cNvPr>
          <p:cNvSpPr>
            <a:spLocks noGrp="1"/>
          </p:cNvSpPr>
          <p:nvPr>
            <p:ph sz="half" idx="2"/>
          </p:nvPr>
        </p:nvSpPr>
        <p:spPr>
          <a:xfrm>
            <a:off x="619019" y="2338754"/>
            <a:ext cx="5117997" cy="35303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DCF7AB7F-29B2-487A-8317-618B507467C4}"/>
              </a:ext>
            </a:extLst>
          </p:cNvPr>
          <p:cNvSpPr>
            <a:spLocks noGrp="1"/>
          </p:cNvSpPr>
          <p:nvPr>
            <p:ph type="body" sz="quarter" idx="3"/>
          </p:nvPr>
        </p:nvSpPr>
        <p:spPr>
          <a:xfrm>
            <a:off x="6515944" y="1418493"/>
            <a:ext cx="502392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6D30E0EC-0E1D-4206-9460-1B0666E404DC}"/>
              </a:ext>
            </a:extLst>
          </p:cNvPr>
          <p:cNvSpPr>
            <a:spLocks noGrp="1"/>
          </p:cNvSpPr>
          <p:nvPr>
            <p:ph sz="quarter" idx="4"/>
          </p:nvPr>
        </p:nvSpPr>
        <p:spPr>
          <a:xfrm>
            <a:off x="6515944" y="2338753"/>
            <a:ext cx="5023926" cy="35303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id="{A73A7F7D-043D-4DD1-9B48-52942E064994}"/>
              </a:ext>
            </a:extLst>
          </p:cNvPr>
          <p:cNvCxnSpPr/>
          <p:nvPr userDrawn="1"/>
        </p:nvCxnSpPr>
        <p:spPr>
          <a:xfrm>
            <a:off x="619019" y="1181523"/>
            <a:ext cx="10920851" cy="0"/>
          </a:xfrm>
          <a:prstGeom prst="line">
            <a:avLst/>
          </a:prstGeom>
          <a:ln w="57150">
            <a:solidFill>
              <a:srgbClr val="009A91"/>
            </a:solidFill>
          </a:ln>
          <a:effectLst/>
        </p:spPr>
        <p:style>
          <a:lnRef idx="2">
            <a:schemeClr val="accent1"/>
          </a:lnRef>
          <a:fillRef idx="0">
            <a:schemeClr val="accent1"/>
          </a:fillRef>
          <a:effectRef idx="1">
            <a:schemeClr val="accent1"/>
          </a:effectRef>
          <a:fontRef idx="minor">
            <a:schemeClr val="tx1"/>
          </a:fontRef>
        </p:style>
      </p:cxnSp>
      <p:sp>
        <p:nvSpPr>
          <p:cNvPr id="14" name="Title 6">
            <a:extLst>
              <a:ext uri="{FF2B5EF4-FFF2-40B4-BE49-F238E27FC236}">
                <a16:creationId xmlns:a16="http://schemas.microsoft.com/office/drawing/2014/main" id="{927E02CF-0539-469F-ACD7-156A04CBFC9A}"/>
              </a:ext>
            </a:extLst>
          </p:cNvPr>
          <p:cNvSpPr>
            <a:spLocks noGrp="1"/>
          </p:cNvSpPr>
          <p:nvPr>
            <p:ph type="title" hasCustomPrompt="1"/>
          </p:nvPr>
        </p:nvSpPr>
        <p:spPr>
          <a:xfrm>
            <a:off x="609600" y="274638"/>
            <a:ext cx="10972800" cy="738236"/>
          </a:xfrm>
        </p:spPr>
        <p:txBody>
          <a:bodyPr>
            <a:normAutofit/>
          </a:bodyPr>
          <a:lstStyle>
            <a:lvl1pPr algn="l">
              <a:defRPr sz="2800" b="1" u="none">
                <a:latin typeface="Arial" panose="020B0604020202020204" pitchFamily="34" charset="0"/>
                <a:cs typeface="Arial" panose="020B0604020202020204" pitchFamily="34" charset="0"/>
              </a:defRPr>
            </a:lvl1pPr>
          </a:lstStyle>
          <a:p>
            <a:r>
              <a:rPr lang="en-US"/>
              <a:t>Text slide</a:t>
            </a:r>
            <a:endParaRPr lang="en-GB"/>
          </a:p>
        </p:txBody>
      </p:sp>
    </p:spTree>
    <p:extLst>
      <p:ext uri="{BB962C8B-B14F-4D97-AF65-F5344CB8AC3E}">
        <p14:creationId xmlns:p14="http://schemas.microsoft.com/office/powerpoint/2010/main" val="223634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4.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5.png"/><Relationship Id="rId5" Type="http://schemas.openxmlformats.org/officeDocument/2006/relationships/theme" Target="../theme/theme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a:p>
        </p:txBody>
      </p:sp>
      <p:sp>
        <p:nvSpPr>
          <p:cNvPr id="9" name="Rectangle 8">
            <a:extLst>
              <a:ext uri="{FF2B5EF4-FFF2-40B4-BE49-F238E27FC236}">
                <a16:creationId xmlns:a16="http://schemas.microsoft.com/office/drawing/2014/main" id="{AE711E0E-6723-D74F-AA83-EF6A924BE7DC}"/>
              </a:ext>
            </a:extLst>
          </p:cNvPr>
          <p:cNvSpPr/>
          <p:nvPr userDrawn="1"/>
        </p:nvSpPr>
        <p:spPr>
          <a:xfrm>
            <a:off x="0" y="6356350"/>
            <a:ext cx="12192000" cy="501650"/>
          </a:xfrm>
          <a:prstGeom prst="rect">
            <a:avLst/>
          </a:prstGeom>
          <a:solidFill>
            <a:srgbClr val="172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04CEA4F-BE8F-455C-9A4A-71F96F3077DE}" type="slidenum">
              <a:rPr lang="en-GB" sz="1000" b="1" smtClean="0">
                <a:solidFill>
                  <a:schemeClr val="bg1"/>
                </a:solidFill>
              </a:rPr>
              <a:pPr algn="ctr"/>
              <a:t>‹#›</a:t>
            </a:fld>
            <a:endParaRPr lang="en-GB" sz="1000"/>
          </a:p>
        </p:txBody>
      </p:sp>
      <p:sp>
        <p:nvSpPr>
          <p:cNvPr id="10" name="Text Placeholder 3">
            <a:extLst>
              <a:ext uri="{FF2B5EF4-FFF2-40B4-BE49-F238E27FC236}">
                <a16:creationId xmlns:a16="http://schemas.microsoft.com/office/drawing/2014/main" id="{9E478B9C-B541-7F43-A31B-41522F1B3FE9}"/>
              </a:ext>
            </a:extLst>
          </p:cNvPr>
          <p:cNvSpPr txBox="1">
            <a:spLocks/>
          </p:cNvSpPr>
          <p:nvPr userDrawn="1"/>
        </p:nvSpPr>
        <p:spPr>
          <a:xfrm>
            <a:off x="436839" y="6498459"/>
            <a:ext cx="4294187" cy="2395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a:t>West Yorkshire Combined Authority</a:t>
            </a:r>
            <a:endParaRPr lang="en-GB" sz="1000"/>
          </a:p>
        </p:txBody>
      </p:sp>
      <p:sp>
        <p:nvSpPr>
          <p:cNvPr id="12" name="Text Placeholder 3">
            <a:extLst>
              <a:ext uri="{FF2B5EF4-FFF2-40B4-BE49-F238E27FC236}">
                <a16:creationId xmlns:a16="http://schemas.microsoft.com/office/drawing/2014/main" id="{800566B5-0FD3-A442-A82D-A350108D0A0D}"/>
              </a:ext>
            </a:extLst>
          </p:cNvPr>
          <p:cNvSpPr txBox="1">
            <a:spLocks/>
          </p:cNvSpPr>
          <p:nvPr userDrawn="1"/>
        </p:nvSpPr>
        <p:spPr>
          <a:xfrm>
            <a:off x="7556967" y="6498459"/>
            <a:ext cx="4294187" cy="2395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000"/>
              <a:t>westyorks-ca.gov.uk</a:t>
            </a:r>
            <a:endParaRPr lang="en-GB" sz="1000"/>
          </a:p>
        </p:txBody>
      </p:sp>
      <p:sp>
        <p:nvSpPr>
          <p:cNvPr id="11" name="Slide Number Placeholder 5">
            <a:extLst>
              <a:ext uri="{FF2B5EF4-FFF2-40B4-BE49-F238E27FC236}">
                <a16:creationId xmlns:a16="http://schemas.microsoft.com/office/drawing/2014/main" id="{023560FE-708C-A4DA-48AD-AE4E8C500DB8}"/>
              </a:ext>
            </a:extLst>
          </p:cNvPr>
          <p:cNvSpPr txBox="1">
            <a:spLocks/>
          </p:cNvSpPr>
          <p:nvPr userDrawn="1"/>
        </p:nvSpPr>
        <p:spPr>
          <a:xfrm>
            <a:off x="5569226" y="6424612"/>
            <a:ext cx="27432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000">
              <a:solidFill>
                <a:schemeClr val="bg1"/>
              </a:solidFill>
            </a:endParaRPr>
          </a:p>
        </p:txBody>
      </p:sp>
    </p:spTree>
    <p:extLst>
      <p:ext uri="{BB962C8B-B14F-4D97-AF65-F5344CB8AC3E}">
        <p14:creationId xmlns:p14="http://schemas.microsoft.com/office/powerpoint/2010/main" val="122878891"/>
      </p:ext>
    </p:extLst>
  </p:cSld>
  <p:clrMap bg1="lt1" tx1="dk1" bg2="lt2" tx2="dk2" accent1="accent1" accent2="accent2" accent3="accent3" accent4="accent4" accent5="accent5" accent6="accent6" hlink="hlink" folHlink="folHlink"/>
  <p:sldLayoutIdLst>
    <p:sldLayoutId id="2147483701" r:id="rId1"/>
    <p:sldLayoutId id="2147483704" r:id="rId2"/>
    <p:sldLayoutId id="2147483707" r:id="rId3"/>
    <p:sldLayoutId id="2147483710" r:id="rId4"/>
    <p:sldLayoutId id="2147483705" r:id="rId5"/>
    <p:sldLayoutId id="2147483702" r:id="rId6"/>
    <p:sldLayoutId id="2147483712" r:id="rId7"/>
    <p:sldLayoutId id="2147483703" r:id="rId8"/>
    <p:sldLayoutId id="2147483706" r:id="rId9"/>
  </p:sldLayoutIdLst>
  <p:hf hdr="0" ftr="0" dt="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38353"/>
            <a:ext cx="10972800" cy="1143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609600" y="1381356"/>
            <a:ext cx="10972800" cy="3214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853379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Lst>
  <p:txStyles>
    <p:titleStyle>
      <a:lvl1pPr algn="l" defTabSz="457189" rtl="0" eaLnBrk="1" latinLnBrk="0" hangingPunct="1">
        <a:spcBef>
          <a:spcPct val="0"/>
        </a:spcBef>
        <a:buNone/>
        <a:defRPr sz="3000" b="1" i="0" kern="1200" baseline="0">
          <a:solidFill>
            <a:schemeClr val="tx2"/>
          </a:solidFill>
          <a:latin typeface="Verdana"/>
          <a:ea typeface="+mj-ea"/>
          <a:cs typeface="+mj-cs"/>
        </a:defRPr>
      </a:lvl1pPr>
    </p:titleStyle>
    <p:bodyStyle>
      <a:lvl1pPr marL="342892" indent="-342892" algn="l" defTabSz="457189" rtl="0" eaLnBrk="1" latinLnBrk="0" hangingPunct="1">
        <a:spcBef>
          <a:spcPct val="20000"/>
        </a:spcBef>
        <a:buFont typeface="Arial"/>
        <a:buChar char="•"/>
        <a:defRPr sz="2800" kern="1200">
          <a:solidFill>
            <a:schemeClr val="tx1"/>
          </a:solidFill>
          <a:latin typeface="Arial"/>
          <a:ea typeface="+mn-ea"/>
          <a:cs typeface="+mn-cs"/>
        </a:defRPr>
      </a:lvl1pPr>
      <a:lvl2pPr marL="742931" indent="-285743" algn="l" defTabSz="457189" rtl="0" eaLnBrk="1" latinLnBrk="0" hangingPunct="1">
        <a:spcBef>
          <a:spcPct val="20000"/>
        </a:spcBef>
        <a:buFont typeface="Arial"/>
        <a:buChar char="–"/>
        <a:defRPr sz="2600" kern="1200">
          <a:solidFill>
            <a:schemeClr val="tx1"/>
          </a:solidFill>
          <a:latin typeface="Arial"/>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Arial"/>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Arial"/>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Arial"/>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5044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8" name="Text Placeholder 2"/>
          <p:cNvSpPr>
            <a:spLocks noGrp="1"/>
          </p:cNvSpPr>
          <p:nvPr>
            <p:ph type="body" idx="1"/>
          </p:nvPr>
        </p:nvSpPr>
        <p:spPr>
          <a:xfrm>
            <a:off x="609600" y="140668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06080211"/>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Lst>
  <p:txStyles>
    <p:titleStyle>
      <a:lvl1pPr algn="l" defTabSz="457200" rtl="0" eaLnBrk="1" latinLnBrk="0" hangingPunct="1">
        <a:spcBef>
          <a:spcPct val="0"/>
        </a:spcBef>
        <a:buNone/>
        <a:defRPr sz="3000" b="1" i="0" kern="1200" baseline="0">
          <a:solidFill>
            <a:schemeClr val="accent5">
              <a:lumMod val="50000"/>
            </a:schemeClr>
          </a:solidFill>
          <a:latin typeface="Verdana"/>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mn-cs"/>
        </a:defRPr>
      </a:lvl1pPr>
      <a:lvl2pPr marL="742950" indent="-285750" algn="l" defTabSz="457200" rtl="0" eaLnBrk="1" latinLnBrk="0" hangingPunct="1">
        <a:spcBef>
          <a:spcPct val="20000"/>
        </a:spcBef>
        <a:spcAft>
          <a:spcPts val="300"/>
        </a:spcAft>
        <a:buFont typeface="Arial"/>
        <a:buChar char="–"/>
        <a:defRPr sz="2600" kern="1200">
          <a:solidFill>
            <a:schemeClr val="tx1"/>
          </a:solidFill>
          <a:latin typeface="Arial"/>
          <a:ea typeface="+mn-ea"/>
          <a:cs typeface="+mn-cs"/>
        </a:defRPr>
      </a:lvl2pPr>
      <a:lvl3pPr marL="1143000" indent="-228600" algn="l" defTabSz="457200" rtl="0" eaLnBrk="1" latinLnBrk="0" hangingPunct="1">
        <a:spcBef>
          <a:spcPct val="20000"/>
        </a:spcBef>
        <a:spcAft>
          <a:spcPts val="300"/>
        </a:spcAft>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spcAft>
          <a:spcPts val="300"/>
        </a:spcAft>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spcAft>
          <a:spcPts val="300"/>
        </a:spcAft>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agic.defra.gov.uk/magicmap.aspx"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estyorks-ca.gov.uk/media/10268/wy-rural-fund-enquiry-form-210423.xls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s://westyorks-ca.gov.uk/media/10269/wy-rural-fund-full-application-form-210423.xlsx"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westyorks-ca.gov.uk/growing-the-economy/uk-shared-prosperity-fund/" TargetMode="External"/><Relationship Id="rId2" Type="http://schemas.openxmlformats.org/officeDocument/2006/relationships/hyperlink" Target="mailto:businesssupport@the-lep.com"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mailto:ukspfwestyorkshire@westyorks-ca.gov.u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B784405-2949-4A07-9B93-D3609EF4B144}"/>
              </a:ext>
            </a:extLst>
          </p:cNvPr>
          <p:cNvSpPr>
            <a:spLocks noGrp="1"/>
          </p:cNvSpPr>
          <p:nvPr>
            <p:ph type="body" sz="quarter" idx="13"/>
          </p:nvPr>
        </p:nvSpPr>
        <p:spPr>
          <a:xfrm>
            <a:off x="549274" y="1833335"/>
            <a:ext cx="7587560" cy="746125"/>
          </a:xfrm>
        </p:spPr>
        <p:txBody>
          <a:bodyPr/>
          <a:lstStyle/>
          <a:p>
            <a:r>
              <a:rPr lang="en-GB" sz="3600" b="1">
                <a:latin typeface="Arial"/>
                <a:cs typeface="Arial"/>
              </a:rPr>
              <a:t>Rural England Prosperity Fund (“The Rural Fund”) Applicant Workshop - </a:t>
            </a:r>
            <a:r>
              <a:rPr lang="en-GB" sz="3600" b="0">
                <a:latin typeface="Arial"/>
                <a:cs typeface="Arial"/>
              </a:rPr>
              <a:t>25 April 2023</a:t>
            </a:r>
          </a:p>
          <a:p>
            <a:endParaRPr lang="en-GB"/>
          </a:p>
        </p:txBody>
      </p:sp>
      <p:sp>
        <p:nvSpPr>
          <p:cNvPr id="7" name="Text Placeholder 6">
            <a:extLst>
              <a:ext uri="{FF2B5EF4-FFF2-40B4-BE49-F238E27FC236}">
                <a16:creationId xmlns:a16="http://schemas.microsoft.com/office/drawing/2014/main" id="{4B93596F-A8B3-4246-A322-064C04125B87}"/>
              </a:ext>
            </a:extLst>
          </p:cNvPr>
          <p:cNvSpPr>
            <a:spLocks noGrp="1"/>
          </p:cNvSpPr>
          <p:nvPr>
            <p:ph type="body" sz="quarter" idx="14"/>
          </p:nvPr>
        </p:nvSpPr>
        <p:spPr>
          <a:xfrm>
            <a:off x="549274" y="3902621"/>
            <a:ext cx="8173485" cy="746125"/>
          </a:xfrm>
        </p:spPr>
        <p:txBody>
          <a:bodyPr/>
          <a:lstStyle/>
          <a:p>
            <a:r>
              <a:rPr lang="en-US" sz="2400" b="1">
                <a:solidFill>
                  <a:schemeClr val="bg2">
                    <a:lumMod val="10000"/>
                  </a:schemeClr>
                </a:solidFill>
                <a:latin typeface="Arial"/>
                <a:cs typeface="Arial"/>
              </a:rPr>
              <a:t>Heather Waddington</a:t>
            </a:r>
          </a:p>
          <a:p>
            <a:r>
              <a:rPr lang="en-GB" b="0">
                <a:solidFill>
                  <a:schemeClr val="bg2">
                    <a:lumMod val="10000"/>
                  </a:schemeClr>
                </a:solidFill>
                <a:latin typeface="Arial"/>
                <a:cs typeface="Arial"/>
              </a:rPr>
              <a:t>Head of Funding Strategy</a:t>
            </a:r>
          </a:p>
          <a:p>
            <a:endParaRPr lang="en-GB"/>
          </a:p>
        </p:txBody>
      </p:sp>
    </p:spTree>
    <p:extLst>
      <p:ext uri="{BB962C8B-B14F-4D97-AF65-F5344CB8AC3E}">
        <p14:creationId xmlns:p14="http://schemas.microsoft.com/office/powerpoint/2010/main" val="1457891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Food Processing theme</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324713"/>
            <a:ext cx="10972801" cy="3916757"/>
          </a:xfrm>
        </p:spPr>
        <p:txBody>
          <a:bodyPr>
            <a:noAutofit/>
          </a:bodyPr>
          <a:lstStyle/>
          <a:p>
            <a:pPr defTabSz="457200">
              <a:spcBef>
                <a:spcPts val="600"/>
              </a:spcBef>
            </a:pPr>
            <a:r>
              <a:rPr lang="en-GB" sz="1800">
                <a:latin typeface="Arial"/>
                <a:cs typeface="Arial"/>
              </a:rPr>
              <a:t>Priority will be given to projects that: </a:t>
            </a:r>
          </a:p>
          <a:p>
            <a:pPr marL="342900" indent="-342900" defTabSz="457200">
              <a:spcBef>
                <a:spcPts val="600"/>
              </a:spcBef>
              <a:buFont typeface="Arial" panose="020B0604020202020204" pitchFamily="34" charset="0"/>
              <a:buChar char="•"/>
            </a:pPr>
            <a:r>
              <a:rPr lang="en-GB" sz="1800" b="0">
                <a:latin typeface="Arial"/>
                <a:cs typeface="Arial"/>
              </a:rPr>
              <a:t>increase the activity of the applicant business by bringing new products to the market </a:t>
            </a:r>
          </a:p>
          <a:p>
            <a:pPr marL="342900" indent="-342900" defTabSz="457200">
              <a:spcBef>
                <a:spcPts val="600"/>
              </a:spcBef>
              <a:buFont typeface="Arial" panose="020B0604020202020204" pitchFamily="34" charset="0"/>
              <a:buChar char="•"/>
            </a:pPr>
            <a:r>
              <a:rPr lang="en-GB" sz="1800" b="0">
                <a:latin typeface="Arial"/>
                <a:cs typeface="Arial"/>
              </a:rPr>
              <a:t>opening new markets, including export markets, or expanding existing markets, including export markets </a:t>
            </a:r>
          </a:p>
          <a:p>
            <a:pPr marL="342900" indent="-342900" defTabSz="457200">
              <a:spcBef>
                <a:spcPts val="600"/>
              </a:spcBef>
              <a:buFont typeface="Arial" panose="020B0604020202020204" pitchFamily="34" charset="0"/>
              <a:buChar char="•"/>
            </a:pPr>
            <a:r>
              <a:rPr lang="en-GB" sz="1800" b="0">
                <a:latin typeface="Arial"/>
                <a:cs typeface="Arial"/>
              </a:rPr>
              <a:t>increase the productivity of the applicant business, for example by introducing new equipment or adopting new techniques, technologies or processes </a:t>
            </a:r>
          </a:p>
          <a:p>
            <a:pPr marL="342900" indent="-342900" defTabSz="457200">
              <a:spcBef>
                <a:spcPts val="600"/>
              </a:spcBef>
              <a:buFont typeface="Arial" panose="020B0604020202020204" pitchFamily="34" charset="0"/>
              <a:buChar char="•"/>
            </a:pPr>
            <a:r>
              <a:rPr lang="en-GB" sz="1800" b="0">
                <a:latin typeface="Arial"/>
                <a:cs typeface="Arial"/>
              </a:rPr>
              <a:t>create new higher skilled jobs above the current average skill level of jobs in the applicant business </a:t>
            </a:r>
          </a:p>
          <a:p>
            <a:pPr marL="342900" indent="-342900" defTabSz="457200">
              <a:spcBef>
                <a:spcPts val="600"/>
              </a:spcBef>
              <a:buFont typeface="Arial" panose="020B0604020202020204" pitchFamily="34" charset="0"/>
              <a:buChar char="•"/>
            </a:pPr>
            <a:r>
              <a:rPr lang="en-GB" sz="1800" b="0">
                <a:latin typeface="Arial"/>
                <a:cs typeface="Arial"/>
              </a:rPr>
              <a:t>implement automation by small food processing businesses </a:t>
            </a: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123304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Tourism / Visitor Economy Theme</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600" y="1324713"/>
            <a:ext cx="10972800" cy="4469125"/>
          </a:xfrm>
        </p:spPr>
        <p:txBody>
          <a:bodyPr>
            <a:noAutofit/>
          </a:bodyPr>
          <a:lstStyle/>
          <a:p>
            <a:pPr defTabSz="457200"/>
            <a:r>
              <a:rPr lang="en-GB" sz="1600" b="0">
                <a:solidFill>
                  <a:schemeClr val="bg2">
                    <a:lumMod val="10000"/>
                  </a:schemeClr>
                </a:solidFill>
                <a:latin typeface="Arial"/>
                <a:cs typeface="Arial"/>
              </a:rPr>
              <a:t>The Tourism / Visitor Economy theme of the Rural Fund offer gives special consideration to applications that will contribute to an increase in visitor numbers, visitor spend, or widening the tourist season.</a:t>
            </a:r>
          </a:p>
          <a:p>
            <a:pPr defTabSz="457200"/>
            <a:r>
              <a:rPr lang="en-GB" sz="1600" b="0">
                <a:solidFill>
                  <a:schemeClr val="bg2">
                    <a:lumMod val="10000"/>
                  </a:schemeClr>
                </a:solidFill>
                <a:latin typeface="Arial"/>
                <a:cs typeface="Arial"/>
              </a:rPr>
              <a:t>To be eligible for grant support, a project that falls within the Visitor Economy / Tourism Infrastructure theme must lead to at least one of the following outcomes:</a:t>
            </a:r>
          </a:p>
          <a:p>
            <a:pPr defTabSz="457200"/>
            <a:endParaRPr lang="en-GB" sz="1600" b="0">
              <a:solidFill>
                <a:schemeClr val="bg2">
                  <a:lumMod val="10000"/>
                </a:schemeClr>
              </a:solidFill>
              <a:latin typeface="Arial"/>
              <a:cs typeface="Arial"/>
            </a:endParaRPr>
          </a:p>
          <a:p>
            <a:pPr marL="285750" indent="-285750" defTabSz="457200">
              <a:spcBef>
                <a:spcPts val="0"/>
              </a:spcBef>
              <a:buFont typeface="Arial" panose="020B0604020202020204" pitchFamily="34" charset="0"/>
              <a:buChar char="•"/>
            </a:pPr>
            <a:r>
              <a:rPr lang="en-GB" sz="1600" b="0">
                <a:solidFill>
                  <a:schemeClr val="bg2">
                    <a:lumMod val="10000"/>
                  </a:schemeClr>
                </a:solidFill>
                <a:latin typeface="Arial"/>
                <a:cs typeface="Arial"/>
              </a:rPr>
              <a:t>The creation of new employment opportunities and/or the safeguarding of existing jobs</a:t>
            </a:r>
          </a:p>
          <a:p>
            <a:pPr defTabSz="457200">
              <a:spcBef>
                <a:spcPts val="0"/>
              </a:spcBef>
            </a:pPr>
            <a:endParaRPr lang="en-GB" sz="1600" b="0">
              <a:solidFill>
                <a:schemeClr val="bg2">
                  <a:lumMod val="10000"/>
                </a:schemeClr>
              </a:solidFill>
              <a:latin typeface="Arial"/>
              <a:cs typeface="Arial"/>
            </a:endParaRPr>
          </a:p>
          <a:p>
            <a:pPr marL="285750" indent="-285750" defTabSz="457200">
              <a:spcBef>
                <a:spcPts val="0"/>
              </a:spcBef>
              <a:buFont typeface="Arial" panose="020B0604020202020204" pitchFamily="34" charset="0"/>
              <a:buChar char="•"/>
            </a:pPr>
            <a:r>
              <a:rPr lang="en-GB" sz="1600" b="0">
                <a:solidFill>
                  <a:schemeClr val="bg2">
                    <a:lumMod val="10000"/>
                  </a:schemeClr>
                </a:solidFill>
                <a:latin typeface="Arial"/>
                <a:cs typeface="Arial"/>
              </a:rPr>
              <a:t>The extension of the tourism season beyond the core period of May to October</a:t>
            </a:r>
          </a:p>
          <a:p>
            <a:pPr defTabSz="457200">
              <a:spcBef>
                <a:spcPts val="0"/>
              </a:spcBef>
            </a:pPr>
            <a:endParaRPr lang="en-GB" sz="1600" b="0">
              <a:solidFill>
                <a:schemeClr val="bg2">
                  <a:lumMod val="10000"/>
                </a:schemeClr>
              </a:solidFill>
              <a:latin typeface="Arial"/>
              <a:cs typeface="Arial"/>
            </a:endParaRPr>
          </a:p>
          <a:p>
            <a:pPr marL="285750" indent="-285750" defTabSz="457200">
              <a:spcBef>
                <a:spcPts val="0"/>
              </a:spcBef>
              <a:buFont typeface="Arial" panose="020B0604020202020204" pitchFamily="34" charset="0"/>
              <a:buChar char="•"/>
            </a:pPr>
            <a:r>
              <a:rPr lang="en-GB" sz="1600" b="0">
                <a:solidFill>
                  <a:schemeClr val="bg2">
                    <a:lumMod val="10000"/>
                  </a:schemeClr>
                </a:solidFill>
                <a:latin typeface="Arial"/>
                <a:cs typeface="Arial"/>
              </a:rPr>
              <a:t>The development of tourist attractions and/or infrastructure to increase the range of attractions available within a locality, encouraging tourists / visitors to stay longer and increase spend.</a:t>
            </a:r>
          </a:p>
          <a:p>
            <a:pPr defTabSz="457200">
              <a:spcBef>
                <a:spcPts val="0"/>
              </a:spcBef>
            </a:pPr>
            <a:endParaRPr lang="en-GB" sz="1600" b="0">
              <a:solidFill>
                <a:schemeClr val="bg2">
                  <a:lumMod val="10000"/>
                </a:schemeClr>
              </a:solidFill>
              <a:latin typeface="Arial"/>
              <a:cs typeface="Arial"/>
            </a:endParaRPr>
          </a:p>
          <a:p>
            <a:pPr marL="285750" indent="-285750" defTabSz="457200">
              <a:spcBef>
                <a:spcPts val="0"/>
              </a:spcBef>
              <a:buFont typeface="Arial" panose="020B0604020202020204" pitchFamily="34" charset="0"/>
              <a:buChar char="•"/>
            </a:pPr>
            <a:r>
              <a:rPr lang="en-GB" sz="1600" b="0">
                <a:solidFill>
                  <a:schemeClr val="bg2">
                    <a:lumMod val="10000"/>
                  </a:schemeClr>
                </a:solidFill>
                <a:latin typeface="Arial"/>
                <a:cs typeface="Arial"/>
              </a:rPr>
              <a:t>The creation of continued development of a new business in the visitor economy sector</a:t>
            </a:r>
          </a:p>
          <a:p>
            <a:pPr defTabSz="457200"/>
            <a:endParaRPr lang="en-GB" sz="1800" b="0">
              <a:solidFill>
                <a:schemeClr val="bg2">
                  <a:lumMod val="10000"/>
                </a:schemeClr>
              </a:solidFill>
              <a:latin typeface="Arial"/>
              <a:cs typeface="Arial"/>
            </a:endParaRP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3925625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64274FD-11AC-BBE9-5220-BC0506BABD6E}"/>
              </a:ext>
            </a:extLst>
          </p:cNvPr>
          <p:cNvSpPr>
            <a:spLocks noGrp="1"/>
          </p:cNvSpPr>
          <p:nvPr>
            <p:ph type="body" sz="quarter" idx="11"/>
          </p:nvPr>
        </p:nvSpPr>
        <p:spPr>
          <a:xfrm>
            <a:off x="811213" y="2088372"/>
            <a:ext cx="9416152" cy="2637739"/>
          </a:xfrm>
        </p:spPr>
        <p:txBody>
          <a:bodyPr>
            <a:normAutofit/>
          </a:bodyPr>
          <a:lstStyle/>
          <a:p>
            <a:r>
              <a:rPr lang="en-GB" sz="4800">
                <a:solidFill>
                  <a:srgbClr val="00838B"/>
                </a:solidFill>
              </a:rPr>
              <a:t>How to Apply</a:t>
            </a:r>
          </a:p>
          <a:p>
            <a:endParaRPr lang="en-GB" sz="4800">
              <a:solidFill>
                <a:srgbClr val="00838B"/>
              </a:solidFill>
            </a:endParaRPr>
          </a:p>
          <a:p>
            <a:r>
              <a:rPr lang="en-GB" sz="3600" b="0"/>
              <a:t>Andrew Wilson and Neill Fishman</a:t>
            </a:r>
          </a:p>
        </p:txBody>
      </p:sp>
      <p:pic>
        <p:nvPicPr>
          <p:cNvPr id="3" name="Picture 2" descr="Text&#10;&#10;Description automatically generated">
            <a:extLst>
              <a:ext uri="{FF2B5EF4-FFF2-40B4-BE49-F238E27FC236}">
                <a16:creationId xmlns:a16="http://schemas.microsoft.com/office/drawing/2014/main" id="{353D78FC-67AD-40FA-897B-70148A21C6B0}"/>
              </a:ext>
            </a:extLst>
          </p:cNvPr>
          <p:cNvPicPr>
            <a:picLocks noChangeAspect="1"/>
          </p:cNvPicPr>
          <p:nvPr/>
        </p:nvPicPr>
        <p:blipFill rotWithShape="1">
          <a:blip r:embed="rId2">
            <a:extLst>
              <a:ext uri="{28A0092B-C50C-407E-A947-70E740481C1C}">
                <a14:useLocalDpi xmlns:a14="http://schemas.microsoft.com/office/drawing/2010/main" val="0"/>
              </a:ext>
            </a:extLst>
          </a:blip>
          <a:srcRect l="14343" t="27235" r="13048" b="26638"/>
          <a:stretch/>
        </p:blipFill>
        <p:spPr>
          <a:xfrm>
            <a:off x="10376899" y="453652"/>
            <a:ext cx="1205501" cy="498205"/>
          </a:xfrm>
          <a:prstGeom prst="rect">
            <a:avLst/>
          </a:prstGeom>
        </p:spPr>
      </p:pic>
      <p:pic>
        <p:nvPicPr>
          <p:cNvPr id="2" name="Picture 1">
            <a:extLst>
              <a:ext uri="{FF2B5EF4-FFF2-40B4-BE49-F238E27FC236}">
                <a16:creationId xmlns:a16="http://schemas.microsoft.com/office/drawing/2014/main" id="{32C73090-DF6E-39DE-A2EB-50A9421F70E2}"/>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300948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78228-9D5E-DDA6-8112-43010C74A251}"/>
              </a:ext>
            </a:extLst>
          </p:cNvPr>
          <p:cNvSpPr>
            <a:spLocks noGrp="1"/>
          </p:cNvSpPr>
          <p:nvPr>
            <p:ph type="title"/>
          </p:nvPr>
        </p:nvSpPr>
        <p:spPr/>
        <p:txBody>
          <a:bodyPr/>
          <a:lstStyle/>
          <a:p>
            <a:r>
              <a:rPr lang="en-GB"/>
              <a:t>Eligibility – Who can Apply and Magic Map rural checks</a:t>
            </a:r>
          </a:p>
        </p:txBody>
      </p:sp>
      <p:pic>
        <p:nvPicPr>
          <p:cNvPr id="6" name="Picture Placeholder 5">
            <a:hlinkClick r:id="rId2"/>
            <a:extLst>
              <a:ext uri="{FF2B5EF4-FFF2-40B4-BE49-F238E27FC236}">
                <a16:creationId xmlns:a16="http://schemas.microsoft.com/office/drawing/2014/main" id="{FA9184BA-2B6D-2293-675A-7AB4D0ABE0B8}"/>
              </a:ext>
            </a:extLst>
          </p:cNvPr>
          <p:cNvPicPr>
            <a:picLocks noGrp="1" noChangeAspect="1"/>
          </p:cNvPicPr>
          <p:nvPr>
            <p:ph type="pic" sz="quarter" idx="11"/>
          </p:nvPr>
        </p:nvPicPr>
        <p:blipFill rotWithShape="1">
          <a:blip r:embed="rId3"/>
          <a:srcRect t="1805" b="1805"/>
          <a:stretch/>
        </p:blipFill>
        <p:spPr>
          <a:xfrm>
            <a:off x="5991531" y="1330325"/>
            <a:ext cx="5535613" cy="3983037"/>
          </a:xfrm>
        </p:spPr>
      </p:pic>
      <p:sp>
        <p:nvSpPr>
          <p:cNvPr id="4" name="Text Placeholder 3">
            <a:extLst>
              <a:ext uri="{FF2B5EF4-FFF2-40B4-BE49-F238E27FC236}">
                <a16:creationId xmlns:a16="http://schemas.microsoft.com/office/drawing/2014/main" id="{69955E2C-F8DB-E8E7-C9AD-66F58B51216D}"/>
              </a:ext>
            </a:extLst>
          </p:cNvPr>
          <p:cNvSpPr>
            <a:spLocks noGrp="1"/>
          </p:cNvSpPr>
          <p:nvPr>
            <p:ph type="body" sz="quarter" idx="12"/>
          </p:nvPr>
        </p:nvSpPr>
        <p:spPr>
          <a:xfrm>
            <a:off x="609600" y="1544638"/>
            <a:ext cx="5143928" cy="4033837"/>
          </a:xfrm>
        </p:spPr>
        <p:txBody>
          <a:bodyPr>
            <a:normAutofit/>
          </a:bodyPr>
          <a:lstStyle/>
          <a:p>
            <a:pPr defTabSz="457200">
              <a:spcBef>
                <a:spcPts val="600"/>
              </a:spcBef>
            </a:pPr>
            <a:r>
              <a:rPr lang="en-GB" sz="1600" b="1">
                <a:solidFill>
                  <a:schemeClr val="bg2">
                    <a:lumMod val="10000"/>
                  </a:schemeClr>
                </a:solidFill>
                <a:cs typeface="Arial"/>
              </a:rPr>
              <a:t>Who can apply? </a:t>
            </a:r>
          </a:p>
          <a:p>
            <a:pPr marL="285750" indent="-285750" defTabSz="457200">
              <a:spcBef>
                <a:spcPts val="600"/>
              </a:spcBef>
              <a:spcAft>
                <a:spcPts val="600"/>
              </a:spcAft>
              <a:buFont typeface="Arial" panose="020B0604020202020204" pitchFamily="34" charset="0"/>
              <a:buChar char="•"/>
            </a:pPr>
            <a:r>
              <a:rPr lang="en-GB" sz="1600" b="0">
                <a:solidFill>
                  <a:schemeClr val="bg2">
                    <a:lumMod val="10000"/>
                  </a:schemeClr>
                </a:solidFill>
                <a:cs typeface="Arial"/>
              </a:rPr>
              <a:t>Small businesses (less than 50 full time-equivalent employees).</a:t>
            </a:r>
          </a:p>
          <a:p>
            <a:pPr marL="285750" indent="-285750" defTabSz="457200">
              <a:spcBef>
                <a:spcPts val="600"/>
              </a:spcBef>
              <a:spcAft>
                <a:spcPts val="600"/>
              </a:spcAft>
              <a:buFont typeface="Arial" panose="020B0604020202020204" pitchFamily="34" charset="0"/>
              <a:buChar char="•"/>
            </a:pPr>
            <a:r>
              <a:rPr lang="en-GB" sz="1600" b="0">
                <a:solidFill>
                  <a:schemeClr val="bg2">
                    <a:lumMod val="10000"/>
                  </a:schemeClr>
                </a:solidFill>
                <a:cs typeface="Arial"/>
              </a:rPr>
              <a:t>Project location must be in a </a:t>
            </a:r>
            <a:r>
              <a:rPr lang="en-GB" sz="1600">
                <a:solidFill>
                  <a:schemeClr val="bg2">
                    <a:lumMod val="10000"/>
                  </a:schemeClr>
                </a:solidFill>
                <a:cs typeface="Arial"/>
              </a:rPr>
              <a:t>designated rural area of West Yorkshire </a:t>
            </a:r>
            <a:r>
              <a:rPr lang="en-GB" sz="1600">
                <a:solidFill>
                  <a:srgbClr val="009A91"/>
                </a:solidFill>
                <a:cs typeface="Arial"/>
              </a:rPr>
              <a:t>(Magic maps check) </a:t>
            </a:r>
          </a:p>
          <a:p>
            <a:pPr marL="285750" indent="-285750" defTabSz="457200">
              <a:spcBef>
                <a:spcPts val="600"/>
              </a:spcBef>
              <a:spcAft>
                <a:spcPts val="600"/>
              </a:spcAft>
              <a:buFont typeface="Arial" panose="020B0604020202020204" pitchFamily="34" charset="0"/>
              <a:buChar char="•"/>
            </a:pPr>
            <a:r>
              <a:rPr lang="en-GB" sz="1600" b="0"/>
              <a:t>Check whether your postcode falls within the eligible rural area on this map.</a:t>
            </a:r>
          </a:p>
          <a:p>
            <a:pPr marL="285750" indent="-285750" defTabSz="457200">
              <a:spcBef>
                <a:spcPts val="600"/>
              </a:spcBef>
              <a:spcAft>
                <a:spcPts val="600"/>
              </a:spcAft>
              <a:buFont typeface="Arial" panose="020B0604020202020204" pitchFamily="34" charset="0"/>
              <a:buChar char="•"/>
            </a:pPr>
            <a:r>
              <a:rPr lang="en-GB" sz="1600" b="0"/>
              <a:t>If not, you will not be eligible to apply.</a:t>
            </a:r>
          </a:p>
          <a:p>
            <a:pPr marL="285750" indent="-285750" defTabSz="457200">
              <a:spcBef>
                <a:spcPts val="600"/>
              </a:spcBef>
              <a:spcAft>
                <a:spcPts val="600"/>
              </a:spcAft>
              <a:buFont typeface="Arial" panose="020B0604020202020204" pitchFamily="34" charset="0"/>
              <a:buChar char="•"/>
            </a:pPr>
            <a:r>
              <a:rPr lang="en-GB" sz="1600" b="0"/>
              <a:t>If unsure e.g. if falls within multiple postcodes, or if the postcode is not yet known, contact a member of the Rural Fund team for further details who will be able to check for you.</a:t>
            </a:r>
          </a:p>
        </p:txBody>
      </p:sp>
      <p:pic>
        <p:nvPicPr>
          <p:cNvPr id="7" name="Picture 6">
            <a:extLst>
              <a:ext uri="{FF2B5EF4-FFF2-40B4-BE49-F238E27FC236}">
                <a16:creationId xmlns:a16="http://schemas.microsoft.com/office/drawing/2014/main" id="{7E5123F3-F287-94D9-4192-71D4CF53E00E}"/>
              </a:ext>
            </a:extLst>
          </p:cNvPr>
          <p:cNvPicPr>
            <a:picLocks noChangeAspect="1"/>
          </p:cNvPicPr>
          <p:nvPr/>
        </p:nvPicPr>
        <p:blipFill>
          <a:blip r:embed="rId4"/>
          <a:stretch>
            <a:fillRect/>
          </a:stretch>
        </p:blipFill>
        <p:spPr>
          <a:xfrm>
            <a:off x="3432662" y="5793838"/>
            <a:ext cx="5326676" cy="532534"/>
          </a:xfrm>
          <a:prstGeom prst="rect">
            <a:avLst/>
          </a:prstGeom>
        </p:spPr>
      </p:pic>
      <p:sp>
        <p:nvSpPr>
          <p:cNvPr id="8" name="TextBox 7">
            <a:extLst>
              <a:ext uri="{FF2B5EF4-FFF2-40B4-BE49-F238E27FC236}">
                <a16:creationId xmlns:a16="http://schemas.microsoft.com/office/drawing/2014/main" id="{A817891C-5900-9E69-CD5B-792603DA0F3C}"/>
              </a:ext>
            </a:extLst>
          </p:cNvPr>
          <p:cNvSpPr txBox="1"/>
          <p:nvPr/>
        </p:nvSpPr>
        <p:spPr>
          <a:xfrm>
            <a:off x="6043659" y="5316825"/>
            <a:ext cx="5483485" cy="338554"/>
          </a:xfrm>
          <a:prstGeom prst="rect">
            <a:avLst/>
          </a:prstGeom>
          <a:noFill/>
        </p:spPr>
        <p:txBody>
          <a:bodyPr wrap="square" rtlCol="0">
            <a:spAutoFit/>
          </a:bodyPr>
          <a:lstStyle/>
          <a:p>
            <a:pPr algn="ctr"/>
            <a:r>
              <a:rPr lang="en-GB" sz="1600">
                <a:hlinkClick r:id="rId2"/>
              </a:rPr>
              <a:t>Magic Map Application (defra.gov.uk)</a:t>
            </a:r>
            <a:endParaRPr lang="en-GB" sz="1600"/>
          </a:p>
        </p:txBody>
      </p:sp>
    </p:spTree>
    <p:extLst>
      <p:ext uri="{BB962C8B-B14F-4D97-AF65-F5344CB8AC3E}">
        <p14:creationId xmlns:p14="http://schemas.microsoft.com/office/powerpoint/2010/main" val="392147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The Rural Fund – Purpose of the Grants</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600" y="1324714"/>
            <a:ext cx="10972800" cy="4069219"/>
          </a:xfrm>
        </p:spPr>
        <p:txBody>
          <a:bodyPr>
            <a:noAutofit/>
          </a:bodyPr>
          <a:lstStyle/>
          <a:p>
            <a:pPr defTabSz="457200">
              <a:spcBef>
                <a:spcPts val="600"/>
              </a:spcBef>
            </a:pPr>
            <a:endParaRPr lang="en-GB" sz="1800">
              <a:solidFill>
                <a:schemeClr val="bg2">
                  <a:lumMod val="10000"/>
                </a:schemeClr>
              </a:solidFill>
              <a:latin typeface="Arial"/>
              <a:cs typeface="Arial"/>
            </a:endParaRPr>
          </a:p>
          <a:p>
            <a:pPr defTabSz="457200"/>
            <a:r>
              <a:rPr lang="en-GB" sz="1800">
                <a:solidFill>
                  <a:schemeClr val="bg2">
                    <a:lumMod val="10000"/>
                  </a:schemeClr>
                </a:solidFill>
                <a:latin typeface="Arial"/>
                <a:cs typeface="Arial"/>
              </a:rPr>
              <a:t>Grants can be used for:</a:t>
            </a:r>
          </a:p>
          <a:p>
            <a:pPr marL="285750" indent="-285750" defTabSz="457200">
              <a:spcAft>
                <a:spcPts val="600"/>
              </a:spcAft>
              <a:buFont typeface="Arial" panose="020B0604020202020204" pitchFamily="34" charset="0"/>
              <a:buChar char="•"/>
            </a:pPr>
            <a:r>
              <a:rPr lang="en-GB" sz="1800" b="0">
                <a:solidFill>
                  <a:schemeClr val="bg2">
                    <a:lumMod val="10000"/>
                  </a:schemeClr>
                </a:solidFill>
                <a:latin typeface="Arial"/>
                <a:cs typeface="Arial"/>
              </a:rPr>
              <a:t>Investment in capital equipment, machinery, and modern/new technologies. </a:t>
            </a:r>
          </a:p>
          <a:p>
            <a:pPr marL="285750" indent="-285750" defTabSz="457200">
              <a:spcAft>
                <a:spcPts val="600"/>
              </a:spcAft>
              <a:buFont typeface="Arial" panose="020B0604020202020204" pitchFamily="34" charset="0"/>
              <a:buChar char="•"/>
            </a:pPr>
            <a:r>
              <a:rPr lang="en-GB" sz="1800" b="0">
                <a:solidFill>
                  <a:schemeClr val="bg2">
                    <a:lumMod val="10000"/>
                  </a:schemeClr>
                </a:solidFill>
                <a:latin typeface="Arial"/>
                <a:cs typeface="Arial"/>
              </a:rPr>
              <a:t>Improvements to premises.</a:t>
            </a:r>
          </a:p>
          <a:p>
            <a:pPr marL="285750" indent="-285750" defTabSz="457200">
              <a:spcAft>
                <a:spcPts val="600"/>
              </a:spcAft>
              <a:buFont typeface="Arial" panose="020B0604020202020204" pitchFamily="34" charset="0"/>
              <a:buChar char="•"/>
            </a:pPr>
            <a:r>
              <a:rPr lang="en-GB" sz="1800" b="0">
                <a:solidFill>
                  <a:schemeClr val="bg2">
                    <a:lumMod val="10000"/>
                  </a:schemeClr>
                </a:solidFill>
                <a:latin typeface="Arial"/>
                <a:cs typeface="Arial"/>
              </a:rPr>
              <a:t>Non-statutory professional fees (up to a maximum of 15% of total eligible project costs), particularly in relation to building projects.</a:t>
            </a:r>
          </a:p>
          <a:p>
            <a:pPr marL="285750" indent="-285750" defTabSz="457200">
              <a:spcAft>
                <a:spcPts val="600"/>
              </a:spcAft>
              <a:buFont typeface="Arial" panose="020B0604020202020204" pitchFamily="34" charset="0"/>
              <a:buChar char="•"/>
            </a:pPr>
            <a:r>
              <a:rPr lang="en-GB" sz="1800" b="0">
                <a:solidFill>
                  <a:schemeClr val="bg2">
                    <a:lumMod val="10000"/>
                  </a:schemeClr>
                </a:solidFill>
                <a:latin typeface="Arial"/>
                <a:cs typeface="Arial"/>
              </a:rPr>
              <a:t>Specialist computer software (if one element of a wider programme of investment).</a:t>
            </a: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920625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The Rural Fund - </a:t>
            </a:r>
            <a:r>
              <a:rPr lang="en-GB" sz="3200">
                <a:solidFill>
                  <a:schemeClr val="bg2">
                    <a:lumMod val="10000"/>
                  </a:schemeClr>
                </a:solidFill>
                <a:latin typeface="Arial"/>
                <a:cs typeface="Arial"/>
              </a:rPr>
              <a:t>Grants can </a:t>
            </a:r>
            <a:r>
              <a:rPr lang="en-GB" sz="3200" b="1" u="sng">
                <a:solidFill>
                  <a:schemeClr val="bg2">
                    <a:lumMod val="10000"/>
                  </a:schemeClr>
                </a:solidFill>
                <a:latin typeface="Arial"/>
                <a:cs typeface="Arial"/>
              </a:rPr>
              <a:t>not</a:t>
            </a:r>
            <a:r>
              <a:rPr lang="en-GB" sz="3200">
                <a:solidFill>
                  <a:schemeClr val="bg2">
                    <a:lumMod val="10000"/>
                  </a:schemeClr>
                </a:solidFill>
                <a:latin typeface="Arial"/>
                <a:cs typeface="Arial"/>
              </a:rPr>
              <a:t> be used for ..</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236106"/>
            <a:ext cx="11298865" cy="259157"/>
          </a:xfrm>
        </p:spPr>
        <p:txBody>
          <a:bodyPr>
            <a:noAutofit/>
          </a:bodyPr>
          <a:lstStyle/>
          <a:p>
            <a:pPr defTabSz="457200"/>
            <a:r>
              <a:rPr lang="en-GB" sz="1800">
                <a:solidFill>
                  <a:schemeClr val="bg2">
                    <a:lumMod val="10000"/>
                  </a:schemeClr>
                </a:solidFill>
                <a:latin typeface="Arial"/>
                <a:cs typeface="Arial"/>
              </a:rPr>
              <a:t>Grants can </a:t>
            </a:r>
            <a:r>
              <a:rPr lang="en-GB" sz="1800" b="1" u="sng">
                <a:solidFill>
                  <a:schemeClr val="bg2">
                    <a:lumMod val="10000"/>
                  </a:schemeClr>
                </a:solidFill>
                <a:latin typeface="Arial"/>
                <a:cs typeface="Arial"/>
              </a:rPr>
              <a:t>not</a:t>
            </a:r>
            <a:r>
              <a:rPr lang="en-GB" sz="1800">
                <a:solidFill>
                  <a:schemeClr val="bg2">
                    <a:lumMod val="10000"/>
                  </a:schemeClr>
                </a:solidFill>
                <a:latin typeface="Arial"/>
                <a:cs typeface="Arial"/>
              </a:rPr>
              <a:t> be used for:</a:t>
            </a:r>
          </a:p>
          <a:p>
            <a:pPr defTabSz="457200"/>
            <a:endParaRPr lang="en-GB" sz="1800" b="0">
              <a:latin typeface="Arial"/>
              <a:cs typeface="Arial"/>
            </a:endParaRP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
        <p:nvSpPr>
          <p:cNvPr id="3" name="TextBox 2">
            <a:extLst>
              <a:ext uri="{FF2B5EF4-FFF2-40B4-BE49-F238E27FC236}">
                <a16:creationId xmlns:a16="http://schemas.microsoft.com/office/drawing/2014/main" id="{2961E689-116C-22F4-9A3D-C00B61BD3A52}"/>
              </a:ext>
            </a:extLst>
          </p:cNvPr>
          <p:cNvSpPr txBox="1"/>
          <p:nvPr/>
        </p:nvSpPr>
        <p:spPr>
          <a:xfrm>
            <a:off x="609599" y="1492426"/>
            <a:ext cx="3840443" cy="4524315"/>
          </a:xfrm>
          <a:prstGeom prst="rect">
            <a:avLst/>
          </a:prstGeom>
          <a:noFill/>
        </p:spPr>
        <p:txBody>
          <a:bodyPr wrap="square" rtlCol="0">
            <a:spAutoFit/>
          </a:bodyPr>
          <a:lstStyle/>
          <a:p>
            <a:pPr defTabSz="457200"/>
            <a:r>
              <a:rPr lang="en-GB">
                <a:solidFill>
                  <a:schemeClr val="bg2">
                    <a:lumMod val="10000"/>
                  </a:schemeClr>
                </a:solidFill>
                <a:latin typeface="Arial"/>
                <a:cs typeface="Arial"/>
              </a:rPr>
              <a:t>Revenue costs - general operational costs such as salaries, lease costs, subscription charges, or ongoing service charges.</a:t>
            </a:r>
          </a:p>
          <a:p>
            <a:pPr defTabSz="457200"/>
            <a:r>
              <a:rPr lang="en-GB">
                <a:solidFill>
                  <a:schemeClr val="bg2">
                    <a:lumMod val="10000"/>
                  </a:schemeClr>
                </a:solidFill>
                <a:latin typeface="Arial"/>
                <a:cs typeface="Arial"/>
              </a:rPr>
              <a:t>		--------------------</a:t>
            </a:r>
          </a:p>
          <a:p>
            <a:pPr defTabSz="457200"/>
            <a:r>
              <a:rPr lang="en-GB">
                <a:solidFill>
                  <a:schemeClr val="bg2">
                    <a:lumMod val="10000"/>
                  </a:schemeClr>
                </a:solidFill>
                <a:latin typeface="Arial"/>
                <a:cs typeface="Arial"/>
              </a:rPr>
              <a:t>General repair or maintenance costs for buildings and equipment.</a:t>
            </a:r>
          </a:p>
          <a:p>
            <a:r>
              <a:rPr lang="en-GB">
                <a:solidFill>
                  <a:schemeClr val="bg2">
                    <a:lumMod val="10000"/>
                  </a:schemeClr>
                </a:solidFill>
                <a:latin typeface="Arial"/>
                <a:cs typeface="Arial"/>
              </a:rPr>
              <a:t>		--------------------</a:t>
            </a:r>
          </a:p>
          <a:p>
            <a:pPr defTabSz="457200"/>
            <a:r>
              <a:rPr lang="en-GB">
                <a:solidFill>
                  <a:schemeClr val="bg2">
                    <a:lumMod val="10000"/>
                  </a:schemeClr>
                </a:solidFill>
                <a:latin typeface="Arial"/>
                <a:cs typeface="Arial"/>
              </a:rPr>
              <a:t>Like-for-like, or new-for-old investment costs. </a:t>
            </a:r>
          </a:p>
          <a:p>
            <a:r>
              <a:rPr lang="en-GB">
                <a:solidFill>
                  <a:schemeClr val="bg2">
                    <a:lumMod val="10000"/>
                  </a:schemeClr>
                </a:solidFill>
                <a:latin typeface="Arial"/>
                <a:cs typeface="Arial"/>
              </a:rPr>
              <a:t>		--------------------</a:t>
            </a:r>
          </a:p>
          <a:p>
            <a:pPr defTabSz="457200"/>
            <a:r>
              <a:rPr lang="en-GB">
                <a:solidFill>
                  <a:schemeClr val="bg2">
                    <a:lumMod val="10000"/>
                  </a:schemeClr>
                </a:solidFill>
                <a:latin typeface="Arial"/>
                <a:cs typeface="Arial"/>
              </a:rPr>
              <a:t>For tourism businesses, costs that are necessary purely to retain a current star rating.</a:t>
            </a:r>
          </a:p>
          <a:p>
            <a:r>
              <a:rPr lang="en-GB">
                <a:solidFill>
                  <a:schemeClr val="bg2">
                    <a:lumMod val="10000"/>
                  </a:schemeClr>
                </a:solidFill>
                <a:latin typeface="Arial"/>
                <a:cs typeface="Arial"/>
              </a:rPr>
              <a:t>		--------------------</a:t>
            </a:r>
          </a:p>
          <a:p>
            <a:pPr defTabSz="457200"/>
            <a:endParaRPr lang="en-GB">
              <a:latin typeface="Arial"/>
              <a:cs typeface="Arial"/>
            </a:endParaRPr>
          </a:p>
        </p:txBody>
      </p:sp>
      <p:sp>
        <p:nvSpPr>
          <p:cNvPr id="5" name="TextBox 4">
            <a:extLst>
              <a:ext uri="{FF2B5EF4-FFF2-40B4-BE49-F238E27FC236}">
                <a16:creationId xmlns:a16="http://schemas.microsoft.com/office/drawing/2014/main" id="{07F970C1-DF81-A44A-6ECF-1D82B139CD2E}"/>
              </a:ext>
            </a:extLst>
          </p:cNvPr>
          <p:cNvSpPr txBox="1"/>
          <p:nvPr/>
        </p:nvSpPr>
        <p:spPr>
          <a:xfrm>
            <a:off x="4450042" y="1225253"/>
            <a:ext cx="4562517" cy="4801314"/>
          </a:xfrm>
          <a:prstGeom prst="rect">
            <a:avLst/>
          </a:prstGeom>
          <a:noFill/>
        </p:spPr>
        <p:txBody>
          <a:bodyPr wrap="square" rtlCol="0">
            <a:spAutoFit/>
          </a:bodyPr>
          <a:lstStyle/>
          <a:p>
            <a:pPr defTabSz="457200"/>
            <a:r>
              <a:rPr lang="en-GB">
                <a:solidFill>
                  <a:schemeClr val="bg2">
                    <a:lumMod val="10000"/>
                  </a:schemeClr>
                </a:solidFill>
                <a:latin typeface="Arial"/>
                <a:cs typeface="Arial"/>
              </a:rPr>
              <a:t>Agricultural costs, including for buildings, machinery and equipment used to grow and/or harvest agricultural or horticultural products, animals, or crops, or the cost of agricultural production rights and payment entitlements. </a:t>
            </a:r>
          </a:p>
          <a:p>
            <a:r>
              <a:rPr lang="en-GB">
                <a:solidFill>
                  <a:schemeClr val="bg2">
                    <a:lumMod val="10000"/>
                  </a:schemeClr>
                </a:solidFill>
                <a:latin typeface="Arial"/>
                <a:cs typeface="Arial"/>
              </a:rPr>
              <a:t>			--------------------</a:t>
            </a:r>
          </a:p>
          <a:p>
            <a:pPr defTabSz="457200"/>
            <a:r>
              <a:rPr lang="en-GB">
                <a:solidFill>
                  <a:schemeClr val="bg2">
                    <a:lumMod val="10000"/>
                  </a:schemeClr>
                </a:solidFill>
                <a:latin typeface="Arial"/>
                <a:cs typeface="Arial"/>
              </a:rPr>
              <a:t>Setting up an agricultural business.</a:t>
            </a:r>
          </a:p>
          <a:p>
            <a:r>
              <a:rPr lang="en-GB">
                <a:solidFill>
                  <a:schemeClr val="bg2">
                    <a:lumMod val="10000"/>
                  </a:schemeClr>
                </a:solidFill>
                <a:latin typeface="Arial"/>
                <a:cs typeface="Arial"/>
              </a:rPr>
              <a:t>			--------------------</a:t>
            </a:r>
          </a:p>
          <a:p>
            <a:pPr defTabSz="457200"/>
            <a:r>
              <a:rPr lang="en-GB">
                <a:solidFill>
                  <a:schemeClr val="bg2">
                    <a:lumMod val="10000"/>
                  </a:schemeClr>
                </a:solidFill>
                <a:latin typeface="Arial"/>
                <a:cs typeface="Arial"/>
              </a:rPr>
              <a:t>Financial costs, or costs where there is a statutory duty to provide them, including reclaimable VAT.</a:t>
            </a:r>
          </a:p>
          <a:p>
            <a:r>
              <a:rPr lang="en-GB">
                <a:solidFill>
                  <a:schemeClr val="bg2">
                    <a:lumMod val="10000"/>
                  </a:schemeClr>
                </a:solidFill>
                <a:latin typeface="Arial"/>
                <a:cs typeface="Arial"/>
              </a:rPr>
              <a:t>			--------------------</a:t>
            </a:r>
          </a:p>
          <a:p>
            <a:pPr defTabSz="457200"/>
            <a:r>
              <a:rPr lang="en-GB">
                <a:solidFill>
                  <a:schemeClr val="bg2">
                    <a:lumMod val="10000"/>
                  </a:schemeClr>
                </a:solidFill>
                <a:latin typeface="Arial"/>
                <a:cs typeface="Arial"/>
              </a:rPr>
              <a:t>Projects that have already received funding from other DEFRA schemes.</a:t>
            </a:r>
          </a:p>
          <a:p>
            <a:r>
              <a:rPr lang="en-GB">
                <a:solidFill>
                  <a:schemeClr val="bg2">
                    <a:lumMod val="10000"/>
                  </a:schemeClr>
                </a:solidFill>
                <a:latin typeface="Arial"/>
                <a:cs typeface="Arial"/>
              </a:rPr>
              <a:t>			--------------------</a:t>
            </a:r>
          </a:p>
          <a:p>
            <a:pPr defTabSz="457200"/>
            <a:endParaRPr lang="en-GB">
              <a:latin typeface="Arial"/>
              <a:cs typeface="Arial"/>
            </a:endParaRPr>
          </a:p>
        </p:txBody>
      </p:sp>
      <p:sp>
        <p:nvSpPr>
          <p:cNvPr id="7" name="TextBox 6">
            <a:extLst>
              <a:ext uri="{FF2B5EF4-FFF2-40B4-BE49-F238E27FC236}">
                <a16:creationId xmlns:a16="http://schemas.microsoft.com/office/drawing/2014/main" id="{650A329E-985B-AF34-5F9D-EBD36901FF63}"/>
              </a:ext>
            </a:extLst>
          </p:cNvPr>
          <p:cNvSpPr txBox="1">
            <a:spLocks/>
          </p:cNvSpPr>
          <p:nvPr/>
        </p:nvSpPr>
        <p:spPr>
          <a:xfrm>
            <a:off x="9008463" y="2887246"/>
            <a:ext cx="2573937" cy="1754326"/>
          </a:xfrm>
          <a:prstGeom prst="rect">
            <a:avLst/>
          </a:prstGeom>
          <a:solidFill>
            <a:schemeClr val="bg1">
              <a:lumMod val="85000"/>
            </a:schemeClr>
          </a:solidFill>
        </p:spPr>
        <p:txBody>
          <a:bodyPr wrap="square" rtlCol="0">
            <a:spAutoFit/>
          </a:bodyPr>
          <a:lstStyle/>
          <a:p>
            <a:pPr defTabSz="457200"/>
            <a:r>
              <a:rPr lang="en-GB">
                <a:solidFill>
                  <a:schemeClr val="bg2">
                    <a:lumMod val="10000"/>
                  </a:schemeClr>
                </a:solidFill>
                <a:latin typeface="Arial"/>
                <a:cs typeface="Arial"/>
              </a:rPr>
              <a:t>This list is not exhaustive. If you have any questions about what can be supported please speak to a member of the team. </a:t>
            </a:r>
          </a:p>
        </p:txBody>
      </p:sp>
    </p:spTree>
    <p:extLst>
      <p:ext uri="{BB962C8B-B14F-4D97-AF65-F5344CB8AC3E}">
        <p14:creationId xmlns:p14="http://schemas.microsoft.com/office/powerpoint/2010/main" val="3126165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Intervention Rates</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324714"/>
            <a:ext cx="11298865" cy="340800"/>
          </a:xfrm>
        </p:spPr>
        <p:txBody>
          <a:bodyPr>
            <a:noAutofit/>
          </a:bodyPr>
          <a:lstStyle/>
          <a:p>
            <a:pPr defTabSz="457200"/>
            <a:r>
              <a:rPr lang="en-GB" sz="1800" b="0">
                <a:effectLst/>
                <a:latin typeface="Arial" panose="020B0604020202020204" pitchFamily="34" charset="0"/>
                <a:ea typeface="Times New Roman" panose="02020603050405020304" pitchFamily="18" charset="0"/>
              </a:rPr>
              <a:t>Grants of between £10,000 and £50,000 are available, based on a percentage contribution of total capital investment costs.  </a:t>
            </a:r>
            <a:r>
              <a:rPr lang="en-GB" sz="1800" b="0">
                <a:solidFill>
                  <a:schemeClr val="bg2">
                    <a:lumMod val="10000"/>
                  </a:schemeClr>
                </a:solidFill>
                <a:latin typeface="Arial"/>
                <a:cs typeface="Arial"/>
              </a:rPr>
              <a:t>The intervention rate will vary depending on the nature of the project, as follows:</a:t>
            </a: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graphicFrame>
        <p:nvGraphicFramePr>
          <p:cNvPr id="3" name="Table 2">
            <a:extLst>
              <a:ext uri="{FF2B5EF4-FFF2-40B4-BE49-F238E27FC236}">
                <a16:creationId xmlns:a16="http://schemas.microsoft.com/office/drawing/2014/main" id="{CB9DC800-607C-DCF0-4408-4807089F2969}"/>
              </a:ext>
            </a:extLst>
          </p:cNvPr>
          <p:cNvGraphicFramePr>
            <a:graphicFrameLocks noGrp="1"/>
          </p:cNvGraphicFramePr>
          <p:nvPr>
            <p:extLst>
              <p:ext uri="{D42A27DB-BD31-4B8C-83A1-F6EECF244321}">
                <p14:modId xmlns:p14="http://schemas.microsoft.com/office/powerpoint/2010/main" val="1838554114"/>
              </p:ext>
            </p:extLst>
          </p:nvPr>
        </p:nvGraphicFramePr>
        <p:xfrm>
          <a:off x="1263744" y="2091457"/>
          <a:ext cx="9664511" cy="3161856"/>
        </p:xfrm>
        <a:graphic>
          <a:graphicData uri="http://schemas.openxmlformats.org/drawingml/2006/table">
            <a:tbl>
              <a:tblPr firstRow="1" firstCol="1" bandRow="1">
                <a:tableStyleId>{5C22544A-7EE6-4342-B048-85BDC9FD1C3A}</a:tableStyleId>
              </a:tblPr>
              <a:tblGrid>
                <a:gridCol w="8003690">
                  <a:extLst>
                    <a:ext uri="{9D8B030D-6E8A-4147-A177-3AD203B41FA5}">
                      <a16:colId xmlns:a16="http://schemas.microsoft.com/office/drawing/2014/main" val="733801556"/>
                    </a:ext>
                  </a:extLst>
                </a:gridCol>
                <a:gridCol w="1660821">
                  <a:extLst>
                    <a:ext uri="{9D8B030D-6E8A-4147-A177-3AD203B41FA5}">
                      <a16:colId xmlns:a16="http://schemas.microsoft.com/office/drawing/2014/main" val="1880183789"/>
                    </a:ext>
                  </a:extLst>
                </a:gridCol>
              </a:tblGrid>
              <a:tr h="443500">
                <a:tc>
                  <a:txBody>
                    <a:bodyPr/>
                    <a:lstStyle/>
                    <a:p>
                      <a:pPr>
                        <a:lnSpc>
                          <a:spcPct val="107000"/>
                        </a:lnSpc>
                        <a:spcAft>
                          <a:spcPts val="800"/>
                        </a:spcAft>
                      </a:pPr>
                      <a:r>
                        <a:rPr lang="en-GB" sz="1800" kern="0">
                          <a:effectLst/>
                        </a:rPr>
                        <a:t>Type of project</a:t>
                      </a:r>
                      <a:endParaRPr lang="en-GB" sz="1800" kern="100">
                        <a:effectLst/>
                      </a:endParaRPr>
                    </a:p>
                  </a:txBody>
                  <a:tcPr marL="68580" marR="68580" marT="0" marB="0"/>
                </a:tc>
                <a:tc>
                  <a:txBody>
                    <a:bodyPr/>
                    <a:lstStyle/>
                    <a:p>
                      <a:pPr>
                        <a:lnSpc>
                          <a:spcPct val="107000"/>
                        </a:lnSpc>
                        <a:spcAft>
                          <a:spcPts val="800"/>
                        </a:spcAft>
                      </a:pPr>
                      <a:r>
                        <a:rPr lang="en-GB" sz="1800" kern="0">
                          <a:effectLst/>
                        </a:rPr>
                        <a:t>Maximum % Contribution</a:t>
                      </a:r>
                      <a:endParaRPr lang="en-GB" sz="1800" kern="100">
                        <a:effectLst/>
                      </a:endParaRPr>
                    </a:p>
                  </a:txBody>
                  <a:tcPr marL="68580" marR="68580" marT="0" marB="0"/>
                </a:tc>
                <a:extLst>
                  <a:ext uri="{0D108BD9-81ED-4DB2-BD59-A6C34878D82A}">
                    <a16:rowId xmlns:a16="http://schemas.microsoft.com/office/drawing/2014/main" val="3218158269"/>
                  </a:ext>
                </a:extLst>
              </a:tr>
              <a:tr h="789059">
                <a:tc>
                  <a:txBody>
                    <a:bodyPr/>
                    <a:lstStyle/>
                    <a:p>
                      <a:pPr>
                        <a:lnSpc>
                          <a:spcPct val="107000"/>
                        </a:lnSpc>
                        <a:spcAft>
                          <a:spcPts val="800"/>
                        </a:spcAft>
                      </a:pPr>
                      <a:r>
                        <a:rPr lang="en-GB" sz="1600" kern="0">
                          <a:effectLst/>
                        </a:rPr>
                        <a:t>Commercial, profit-making project (including investment in capital equipment, buildings, and tourist attractions)</a:t>
                      </a:r>
                      <a:endParaRPr lang="en-GB" sz="1600" kern="100">
                        <a:effectLst/>
                      </a:endParaRPr>
                    </a:p>
                    <a:p>
                      <a:pPr>
                        <a:lnSpc>
                          <a:spcPct val="107000"/>
                        </a:lnSpc>
                        <a:spcAft>
                          <a:spcPts val="800"/>
                        </a:spcAft>
                      </a:pPr>
                      <a:endParaRPr lang="en-GB" sz="1600" kern="100">
                        <a:effectLst/>
                      </a:endParaRPr>
                    </a:p>
                  </a:txBody>
                  <a:tcPr marL="68580" marR="68580" marT="0" marB="0"/>
                </a:tc>
                <a:tc>
                  <a:txBody>
                    <a:bodyPr/>
                    <a:lstStyle/>
                    <a:p>
                      <a:pPr>
                        <a:lnSpc>
                          <a:spcPct val="107000"/>
                        </a:lnSpc>
                        <a:spcAft>
                          <a:spcPts val="800"/>
                        </a:spcAft>
                      </a:pPr>
                      <a:r>
                        <a:rPr lang="en-GB" sz="1600" kern="0">
                          <a:effectLst/>
                        </a:rPr>
                        <a:t>Up to 40%</a:t>
                      </a:r>
                      <a:endParaRPr lang="en-GB" sz="1600" kern="100">
                        <a:effectLst/>
                      </a:endParaRPr>
                    </a:p>
                  </a:txBody>
                  <a:tcPr marL="68580" marR="68580" marT="0" marB="0"/>
                </a:tc>
                <a:extLst>
                  <a:ext uri="{0D108BD9-81ED-4DB2-BD59-A6C34878D82A}">
                    <a16:rowId xmlns:a16="http://schemas.microsoft.com/office/drawing/2014/main" val="3186080670"/>
                  </a:ext>
                </a:extLst>
              </a:tr>
              <a:tr h="789059">
                <a:tc>
                  <a:txBody>
                    <a:bodyPr/>
                    <a:lstStyle/>
                    <a:p>
                      <a:pPr>
                        <a:lnSpc>
                          <a:spcPct val="107000"/>
                        </a:lnSpc>
                        <a:spcAft>
                          <a:spcPts val="800"/>
                        </a:spcAft>
                      </a:pPr>
                      <a:r>
                        <a:rPr lang="en-GB" sz="1600" kern="0">
                          <a:effectLst/>
                        </a:rPr>
                        <a:t>Generates some income to offset costs but is not intended to make a profit (for example small buildings providing tourist information)</a:t>
                      </a:r>
                      <a:endParaRPr lang="en-GB" sz="1600" kern="100">
                        <a:effectLst/>
                      </a:endParaRPr>
                    </a:p>
                    <a:p>
                      <a:pPr>
                        <a:lnSpc>
                          <a:spcPct val="107000"/>
                        </a:lnSpc>
                        <a:spcAft>
                          <a:spcPts val="800"/>
                        </a:spcAft>
                      </a:pPr>
                      <a:endParaRPr lang="en-GB" sz="1600" kern="100">
                        <a:effectLst/>
                      </a:endParaRPr>
                    </a:p>
                  </a:txBody>
                  <a:tcPr marL="68580" marR="68580" marT="0" marB="0"/>
                </a:tc>
                <a:tc>
                  <a:txBody>
                    <a:bodyPr/>
                    <a:lstStyle/>
                    <a:p>
                      <a:pPr>
                        <a:lnSpc>
                          <a:spcPct val="107000"/>
                        </a:lnSpc>
                        <a:spcAft>
                          <a:spcPts val="800"/>
                        </a:spcAft>
                      </a:pPr>
                      <a:r>
                        <a:rPr lang="en-GB" sz="1600" kern="0">
                          <a:effectLst/>
                        </a:rPr>
                        <a:t>Up to 80%</a:t>
                      </a:r>
                      <a:endParaRPr lang="en-GB" sz="1600" kern="100">
                        <a:effectLst/>
                      </a:endParaRPr>
                    </a:p>
                  </a:txBody>
                  <a:tcPr marL="68580" marR="68580" marT="0" marB="0"/>
                </a:tc>
                <a:extLst>
                  <a:ext uri="{0D108BD9-81ED-4DB2-BD59-A6C34878D82A}">
                    <a16:rowId xmlns:a16="http://schemas.microsoft.com/office/drawing/2014/main" val="2016496347"/>
                  </a:ext>
                </a:extLst>
              </a:tr>
              <a:tr h="561589">
                <a:tc>
                  <a:txBody>
                    <a:bodyPr/>
                    <a:lstStyle/>
                    <a:p>
                      <a:pPr>
                        <a:lnSpc>
                          <a:spcPct val="107000"/>
                        </a:lnSpc>
                        <a:spcAft>
                          <a:spcPts val="800"/>
                        </a:spcAft>
                      </a:pPr>
                      <a:r>
                        <a:rPr lang="en-GB" sz="1600" kern="0">
                          <a:effectLst/>
                        </a:rPr>
                        <a:t>Generates no income (for example free tourist attractions, landmarks, and nature-based solutions)</a:t>
                      </a:r>
                      <a:endParaRPr lang="en-GB" sz="1600" kern="100">
                        <a:effectLst/>
                      </a:endParaRPr>
                    </a:p>
                    <a:p>
                      <a:pPr>
                        <a:lnSpc>
                          <a:spcPct val="107000"/>
                        </a:lnSpc>
                        <a:spcAft>
                          <a:spcPts val="800"/>
                        </a:spcAft>
                      </a:pPr>
                      <a:endParaRPr lang="en-GB" sz="1600" kern="100">
                        <a:effectLst/>
                      </a:endParaRPr>
                    </a:p>
                  </a:txBody>
                  <a:tcPr marL="68580" marR="68580" marT="0" marB="0"/>
                </a:tc>
                <a:tc>
                  <a:txBody>
                    <a:bodyPr/>
                    <a:lstStyle/>
                    <a:p>
                      <a:pPr>
                        <a:lnSpc>
                          <a:spcPct val="107000"/>
                        </a:lnSpc>
                        <a:spcAft>
                          <a:spcPts val="800"/>
                        </a:spcAft>
                      </a:pPr>
                      <a:r>
                        <a:rPr lang="en-GB" sz="1600" kern="0">
                          <a:effectLst/>
                        </a:rPr>
                        <a:t>Up to 100%</a:t>
                      </a:r>
                      <a:endParaRPr lang="en-GB" sz="1600" kern="100">
                        <a:effectLst/>
                      </a:endParaRPr>
                    </a:p>
                  </a:txBody>
                  <a:tcPr marL="68580" marR="68580" marT="0" marB="0"/>
                </a:tc>
                <a:extLst>
                  <a:ext uri="{0D108BD9-81ED-4DB2-BD59-A6C34878D82A}">
                    <a16:rowId xmlns:a16="http://schemas.microsoft.com/office/drawing/2014/main" val="4153191208"/>
                  </a:ext>
                </a:extLst>
              </a:tr>
            </a:tbl>
          </a:graphicData>
        </a:graphic>
      </p:graphicFrame>
    </p:spTree>
    <p:extLst>
      <p:ext uri="{BB962C8B-B14F-4D97-AF65-F5344CB8AC3E}">
        <p14:creationId xmlns:p14="http://schemas.microsoft.com/office/powerpoint/2010/main" val="1481209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A68AB-C766-9816-EE6E-6BE1D6787449}"/>
              </a:ext>
            </a:extLst>
          </p:cNvPr>
          <p:cNvSpPr>
            <a:spLocks noGrp="1"/>
          </p:cNvSpPr>
          <p:nvPr>
            <p:ph type="title"/>
          </p:nvPr>
        </p:nvSpPr>
        <p:spPr/>
        <p:txBody>
          <a:bodyPr/>
          <a:lstStyle/>
          <a:p>
            <a:r>
              <a:rPr lang="en-GB"/>
              <a:t>The Application Process – Two Stages</a:t>
            </a:r>
          </a:p>
        </p:txBody>
      </p:sp>
      <p:sp>
        <p:nvSpPr>
          <p:cNvPr id="4" name="Text Placeholder 3">
            <a:extLst>
              <a:ext uri="{FF2B5EF4-FFF2-40B4-BE49-F238E27FC236}">
                <a16:creationId xmlns:a16="http://schemas.microsoft.com/office/drawing/2014/main" id="{03DCFD90-53E0-6E0A-724D-FF3A583D7A47}"/>
              </a:ext>
            </a:extLst>
          </p:cNvPr>
          <p:cNvSpPr>
            <a:spLocks noGrp="1"/>
          </p:cNvSpPr>
          <p:nvPr>
            <p:ph type="body" sz="quarter" idx="12"/>
          </p:nvPr>
        </p:nvSpPr>
        <p:spPr>
          <a:xfrm>
            <a:off x="609600" y="1648398"/>
            <a:ext cx="3984433" cy="4003101"/>
          </a:xfrm>
          <a:ln>
            <a:solidFill>
              <a:schemeClr val="accent1"/>
            </a:solidFill>
          </a:ln>
          <a:effectLst>
            <a:outerShdw blurRad="50800" dist="50800" dir="5400000" algn="ctr" rotWithShape="0">
              <a:schemeClr val="bg1">
                <a:lumMod val="95000"/>
              </a:schemeClr>
            </a:outerShdw>
          </a:effectLst>
        </p:spPr>
        <p:txBody>
          <a:bodyPr>
            <a:normAutofit/>
          </a:bodyPr>
          <a:lstStyle/>
          <a:p>
            <a:r>
              <a:rPr lang="en-GB" u="sng">
                <a:solidFill>
                  <a:srgbClr val="009A91"/>
                </a:solidFill>
              </a:rPr>
              <a:t>Stage 1</a:t>
            </a:r>
          </a:p>
          <a:p>
            <a:pPr marL="457200" indent="-457200">
              <a:buFont typeface="Arial" panose="020B0604020202020204" pitchFamily="34" charset="0"/>
              <a:buChar char="•"/>
            </a:pPr>
            <a:r>
              <a:rPr lang="en-GB" sz="1600"/>
              <a:t>Outline application - </a:t>
            </a:r>
            <a:r>
              <a:rPr lang="en-GB" sz="1600" b="0"/>
              <a:t>brief description of the project and its benefits, along with your contact details.</a:t>
            </a:r>
          </a:p>
          <a:p>
            <a:pPr marL="457200" indent="-457200">
              <a:buFont typeface="Arial" panose="020B0604020202020204" pitchFamily="34" charset="0"/>
              <a:buChar char="•"/>
            </a:pPr>
            <a:r>
              <a:rPr lang="en-GB" sz="1600" b="0"/>
              <a:t>A member of the Rural Fund team will check this for eligibility.</a:t>
            </a:r>
          </a:p>
          <a:p>
            <a:pPr marL="457200" indent="-457200">
              <a:buFont typeface="Arial" panose="020B0604020202020204" pitchFamily="34" charset="0"/>
              <a:buChar char="•"/>
            </a:pPr>
            <a:r>
              <a:rPr lang="en-GB" sz="1600" b="0"/>
              <a:t>Please allow for up to </a:t>
            </a:r>
            <a:r>
              <a:rPr lang="en-GB" sz="1600"/>
              <a:t>14 days </a:t>
            </a:r>
            <a:r>
              <a:rPr lang="en-GB" sz="1600" b="0"/>
              <a:t>for a decision on eligibility and next steps.</a:t>
            </a:r>
          </a:p>
        </p:txBody>
      </p:sp>
      <p:pic>
        <p:nvPicPr>
          <p:cNvPr id="5" name="Picture 4">
            <a:extLst>
              <a:ext uri="{FF2B5EF4-FFF2-40B4-BE49-F238E27FC236}">
                <a16:creationId xmlns:a16="http://schemas.microsoft.com/office/drawing/2014/main" id="{EC0D8CF0-2577-5125-A85F-C95F8F047F83}"/>
              </a:ext>
            </a:extLst>
          </p:cNvPr>
          <p:cNvPicPr>
            <a:picLocks noChangeAspect="1"/>
          </p:cNvPicPr>
          <p:nvPr/>
        </p:nvPicPr>
        <p:blipFill>
          <a:blip r:embed="rId3"/>
          <a:stretch>
            <a:fillRect/>
          </a:stretch>
        </p:blipFill>
        <p:spPr>
          <a:xfrm>
            <a:off x="3432662" y="5793838"/>
            <a:ext cx="5326676" cy="532534"/>
          </a:xfrm>
          <a:prstGeom prst="rect">
            <a:avLst/>
          </a:prstGeom>
        </p:spPr>
      </p:pic>
      <p:sp>
        <p:nvSpPr>
          <p:cNvPr id="7" name="Text Placeholder 3">
            <a:extLst>
              <a:ext uri="{FF2B5EF4-FFF2-40B4-BE49-F238E27FC236}">
                <a16:creationId xmlns:a16="http://schemas.microsoft.com/office/drawing/2014/main" id="{E4CAB5FE-04AB-5223-2441-D3DE158ABC5D}"/>
              </a:ext>
            </a:extLst>
          </p:cNvPr>
          <p:cNvSpPr txBox="1">
            <a:spLocks/>
          </p:cNvSpPr>
          <p:nvPr/>
        </p:nvSpPr>
        <p:spPr>
          <a:xfrm>
            <a:off x="5162208" y="1674042"/>
            <a:ext cx="6420192" cy="3977458"/>
          </a:xfrm>
          <a:prstGeom prst="rect">
            <a:avLst/>
          </a:prstGeom>
          <a:ln>
            <a:solidFill>
              <a:schemeClr val="accent1"/>
            </a:solidFill>
          </a:ln>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u="sng">
                <a:solidFill>
                  <a:srgbClr val="009A91"/>
                </a:solidFill>
              </a:rPr>
              <a:t>Stage 2</a:t>
            </a:r>
            <a:r>
              <a:rPr lang="en-GB"/>
              <a:t> </a:t>
            </a:r>
          </a:p>
          <a:p>
            <a:pPr>
              <a:lnSpc>
                <a:spcPct val="110000"/>
              </a:lnSpc>
              <a:spcBef>
                <a:spcPts val="600"/>
              </a:spcBef>
              <a:spcAft>
                <a:spcPts val="600"/>
              </a:spcAft>
            </a:pPr>
            <a:r>
              <a:rPr lang="en-GB" sz="1700" b="0"/>
              <a:t>Once eligibility has been confirmed:</a:t>
            </a:r>
          </a:p>
          <a:p>
            <a:pPr>
              <a:lnSpc>
                <a:spcPct val="110000"/>
              </a:lnSpc>
              <a:spcBef>
                <a:spcPts val="600"/>
              </a:spcBef>
              <a:spcAft>
                <a:spcPts val="600"/>
              </a:spcAft>
            </a:pPr>
            <a:r>
              <a:rPr lang="en-GB" sz="1700"/>
              <a:t>Full application </a:t>
            </a:r>
            <a:r>
              <a:rPr lang="en-GB" sz="1700" b="0"/>
              <a:t>form will be sent – this comes in 2 parts.</a:t>
            </a:r>
          </a:p>
          <a:p>
            <a:pPr marL="628650" lvl="1" indent="-285750">
              <a:lnSpc>
                <a:spcPct val="110000"/>
              </a:lnSpc>
              <a:spcBef>
                <a:spcPts val="600"/>
              </a:spcBef>
              <a:spcAft>
                <a:spcPts val="600"/>
              </a:spcAft>
            </a:pPr>
            <a:r>
              <a:rPr lang="en-GB" sz="1700" b="1"/>
              <a:t>Part 1</a:t>
            </a:r>
            <a:r>
              <a:rPr lang="en-GB" sz="1700"/>
              <a:t> = facts, figures and dates relating to you, your organisation and the project.  This is an online form.</a:t>
            </a:r>
          </a:p>
          <a:p>
            <a:pPr marL="628650" lvl="1" indent="-285750">
              <a:lnSpc>
                <a:spcPct val="110000"/>
              </a:lnSpc>
              <a:spcBef>
                <a:spcPts val="600"/>
              </a:spcBef>
              <a:spcAft>
                <a:spcPts val="600"/>
              </a:spcAft>
            </a:pPr>
            <a:r>
              <a:rPr lang="en-GB" sz="1700" b="1"/>
              <a:t>Part 2</a:t>
            </a:r>
            <a:r>
              <a:rPr lang="en-GB" sz="1700" b="0"/>
              <a:t> = detailed narrative </a:t>
            </a:r>
            <a:r>
              <a:rPr lang="en-GB" sz="1700"/>
              <a:t>– including organisational structure and history, nature of proposed investment(s), need, and benefits to business and/or wider community/economy.</a:t>
            </a:r>
          </a:p>
          <a:p>
            <a:pPr marL="457200" indent="-457200">
              <a:lnSpc>
                <a:spcPct val="110000"/>
              </a:lnSpc>
              <a:spcBef>
                <a:spcPts val="600"/>
              </a:spcBef>
              <a:spcAft>
                <a:spcPts val="600"/>
              </a:spcAft>
              <a:buFont typeface="Arial" panose="020B0604020202020204" pitchFamily="34" charset="0"/>
              <a:buChar char="•"/>
            </a:pPr>
            <a:r>
              <a:rPr lang="en-GB" sz="1700" b="0"/>
              <a:t>Applications of up to £25,000 - decision usually within 3 weeks.</a:t>
            </a:r>
          </a:p>
          <a:p>
            <a:pPr marL="457200" indent="-457200">
              <a:lnSpc>
                <a:spcPct val="110000"/>
              </a:lnSpc>
              <a:spcBef>
                <a:spcPts val="600"/>
              </a:spcBef>
              <a:spcAft>
                <a:spcPts val="600"/>
              </a:spcAft>
              <a:buFont typeface="Arial" panose="020B0604020202020204" pitchFamily="34" charset="0"/>
              <a:buChar char="•"/>
            </a:pPr>
            <a:r>
              <a:rPr lang="en-GB" sz="1700" b="0"/>
              <a:t>Applications of over £25,000 - decision usually within 6 weeks.</a:t>
            </a:r>
          </a:p>
          <a:p>
            <a:pPr>
              <a:lnSpc>
                <a:spcPct val="110000"/>
              </a:lnSpc>
              <a:spcBef>
                <a:spcPts val="600"/>
              </a:spcBef>
              <a:spcAft>
                <a:spcPts val="600"/>
              </a:spcAft>
            </a:pPr>
            <a:r>
              <a:rPr lang="en-GB" sz="1700" b="0"/>
              <a:t>Parts 1 and 2 must be submitted together, along with any supporting documents.</a:t>
            </a:r>
          </a:p>
        </p:txBody>
      </p:sp>
    </p:spTree>
    <p:extLst>
      <p:ext uri="{BB962C8B-B14F-4D97-AF65-F5344CB8AC3E}">
        <p14:creationId xmlns:p14="http://schemas.microsoft.com/office/powerpoint/2010/main" val="1775902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Additional Assess</a:t>
            </a:r>
            <a:r>
              <a:rPr lang="en-GB" sz="3200">
                <a:solidFill>
                  <a:schemeClr val="bg2">
                    <a:lumMod val="10000"/>
                  </a:schemeClr>
                </a:solidFill>
                <a:latin typeface="Arial"/>
                <a:cs typeface="Arial"/>
              </a:rPr>
              <a:t>ment and Decision Steps</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437729"/>
            <a:ext cx="11246779" cy="4469125"/>
          </a:xfrm>
        </p:spPr>
        <p:txBody>
          <a:bodyPr>
            <a:noAutofit/>
          </a:bodyPr>
          <a:lstStyle/>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Application submitted along with supporting information including financial accounts, quotes for the investment(s), and relevant planning permissions (if applicable)</a:t>
            </a:r>
          </a:p>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When received, a Rural Fund team officer assigned to application for appraisal, and a site visit will be made.</a:t>
            </a:r>
          </a:p>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Appraisal officer compiles full report on the application, ready for a decision on the grant request.</a:t>
            </a:r>
          </a:p>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If successful, funding agreement will be issued. If rejected, the reasons why will be provided.</a:t>
            </a:r>
          </a:p>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Projects cannot start and expenditure incurred until the project has been approved by the Combined Authority, and a Grant Funding Agreement has been signed. </a:t>
            </a:r>
          </a:p>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Any project activity started or expenditure incurred before the GFA is signed will render the project ineligible.</a:t>
            </a:r>
          </a:p>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Up to 20% of the grant award will be paid upon receipt of the signed GFA.</a:t>
            </a:r>
          </a:p>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Remaining 80% paid over a maximum of two further instalments, on the basis of evidence/progress/ completion, and the meeting of contractual outputs.</a:t>
            </a:r>
          </a:p>
          <a:p>
            <a:pPr marL="342900" indent="-342900" defTabSz="457200">
              <a:spcBef>
                <a:spcPts val="600"/>
              </a:spcBef>
              <a:spcAft>
                <a:spcPts val="600"/>
              </a:spcAft>
              <a:buFont typeface="Arial" panose="020B0604020202020204" pitchFamily="34" charset="0"/>
              <a:buChar char="•"/>
            </a:pPr>
            <a:r>
              <a:rPr lang="en-GB" sz="1600" b="0">
                <a:solidFill>
                  <a:schemeClr val="bg2">
                    <a:lumMod val="10000"/>
                  </a:schemeClr>
                </a:solidFill>
                <a:latin typeface="Arial"/>
                <a:cs typeface="Arial"/>
              </a:rPr>
              <a:t>Projects will need to be completed and final grant claims submitted </a:t>
            </a:r>
            <a:r>
              <a:rPr lang="en-GB" sz="1600">
                <a:solidFill>
                  <a:schemeClr val="bg2">
                    <a:lumMod val="10000"/>
                  </a:schemeClr>
                </a:solidFill>
                <a:latin typeface="Arial"/>
                <a:cs typeface="Arial"/>
              </a:rPr>
              <a:t>by 15 March 2025</a:t>
            </a:r>
            <a:r>
              <a:rPr lang="en-GB" sz="1600" b="0">
                <a:solidFill>
                  <a:schemeClr val="bg2">
                    <a:lumMod val="10000"/>
                  </a:schemeClr>
                </a:solidFill>
                <a:latin typeface="Arial"/>
                <a:cs typeface="Arial"/>
              </a:rPr>
              <a:t>.</a:t>
            </a:r>
          </a:p>
          <a:p>
            <a:pPr marL="342900" indent="-342900" defTabSz="457200">
              <a:spcBef>
                <a:spcPts val="600"/>
              </a:spcBef>
              <a:spcAft>
                <a:spcPts val="600"/>
              </a:spcAft>
              <a:buFont typeface="Arial" panose="020B0604020202020204" pitchFamily="34" charset="0"/>
              <a:buChar char="•"/>
            </a:pPr>
            <a:endParaRPr lang="en-GB" sz="1800" b="0">
              <a:solidFill>
                <a:schemeClr val="bg2">
                  <a:lumMod val="10000"/>
                </a:schemeClr>
              </a:solidFill>
              <a:latin typeface="Arial"/>
              <a:cs typeface="Arial"/>
            </a:endParaRP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4275930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64274FD-11AC-BBE9-5220-BC0506BABD6E}"/>
              </a:ext>
            </a:extLst>
          </p:cNvPr>
          <p:cNvSpPr>
            <a:spLocks noGrp="1"/>
          </p:cNvSpPr>
          <p:nvPr>
            <p:ph type="body" sz="quarter" idx="11"/>
          </p:nvPr>
        </p:nvSpPr>
        <p:spPr>
          <a:xfrm>
            <a:off x="811213" y="2088372"/>
            <a:ext cx="9416152" cy="2637739"/>
          </a:xfrm>
        </p:spPr>
        <p:txBody>
          <a:bodyPr>
            <a:normAutofit/>
          </a:bodyPr>
          <a:lstStyle/>
          <a:p>
            <a:r>
              <a:rPr lang="en-GB" sz="4800">
                <a:solidFill>
                  <a:srgbClr val="00838B"/>
                </a:solidFill>
              </a:rPr>
              <a:t>The Application Form</a:t>
            </a:r>
          </a:p>
          <a:p>
            <a:endParaRPr lang="en-GB" sz="4800">
              <a:solidFill>
                <a:srgbClr val="00838B"/>
              </a:solidFill>
            </a:endParaRPr>
          </a:p>
          <a:p>
            <a:r>
              <a:rPr lang="en-GB" sz="3600" b="0"/>
              <a:t>Neill Fishman</a:t>
            </a:r>
          </a:p>
        </p:txBody>
      </p:sp>
      <p:pic>
        <p:nvPicPr>
          <p:cNvPr id="3" name="Picture 2" descr="Text&#10;&#10;Description automatically generated">
            <a:extLst>
              <a:ext uri="{FF2B5EF4-FFF2-40B4-BE49-F238E27FC236}">
                <a16:creationId xmlns:a16="http://schemas.microsoft.com/office/drawing/2014/main" id="{353D78FC-67AD-40FA-897B-70148A21C6B0}"/>
              </a:ext>
            </a:extLst>
          </p:cNvPr>
          <p:cNvPicPr>
            <a:picLocks noChangeAspect="1"/>
          </p:cNvPicPr>
          <p:nvPr/>
        </p:nvPicPr>
        <p:blipFill rotWithShape="1">
          <a:blip r:embed="rId2">
            <a:extLst>
              <a:ext uri="{28A0092B-C50C-407E-A947-70E740481C1C}">
                <a14:useLocalDpi xmlns:a14="http://schemas.microsoft.com/office/drawing/2010/main" val="0"/>
              </a:ext>
            </a:extLst>
          </a:blip>
          <a:srcRect l="14343" t="27235" r="13048" b="26638"/>
          <a:stretch/>
        </p:blipFill>
        <p:spPr>
          <a:xfrm>
            <a:off x="10376899" y="453652"/>
            <a:ext cx="1205501" cy="498205"/>
          </a:xfrm>
          <a:prstGeom prst="rect">
            <a:avLst/>
          </a:prstGeom>
        </p:spPr>
      </p:pic>
      <p:pic>
        <p:nvPicPr>
          <p:cNvPr id="2" name="Picture 1">
            <a:extLst>
              <a:ext uri="{FF2B5EF4-FFF2-40B4-BE49-F238E27FC236}">
                <a16:creationId xmlns:a16="http://schemas.microsoft.com/office/drawing/2014/main" id="{9322C207-A3A0-5C88-45D0-730E0764483E}"/>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101516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Objectives of the Workshop</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324714"/>
            <a:ext cx="11298865" cy="3380850"/>
          </a:xfrm>
        </p:spPr>
        <p:txBody>
          <a:bodyPr>
            <a:noAutofit/>
          </a:bodyPr>
          <a:lstStyle/>
          <a:p>
            <a:pPr defTabSz="457200"/>
            <a:r>
              <a:rPr lang="en-GB" sz="1800">
                <a:solidFill>
                  <a:schemeClr val="bg2">
                    <a:lumMod val="10000"/>
                  </a:schemeClr>
                </a:solidFill>
                <a:latin typeface="Arial"/>
                <a:cs typeface="Arial"/>
              </a:rPr>
              <a:t>At the end of this workshop, you should have a good understanding of:</a:t>
            </a:r>
          </a:p>
          <a:p>
            <a:pPr marL="285750" indent="-285750" defTabSz="457200">
              <a:lnSpc>
                <a:spcPct val="100000"/>
              </a:lnSpc>
              <a:spcBef>
                <a:spcPts val="1200"/>
              </a:spcBef>
              <a:spcAft>
                <a:spcPts val="1200"/>
              </a:spcAft>
              <a:buFont typeface="Arial" panose="020B0604020202020204" pitchFamily="34" charset="0"/>
              <a:buChar char="•"/>
            </a:pPr>
            <a:r>
              <a:rPr lang="en-GB" sz="1800" b="0">
                <a:solidFill>
                  <a:schemeClr val="bg2">
                    <a:lumMod val="10000"/>
                  </a:schemeClr>
                </a:solidFill>
                <a:latin typeface="Arial"/>
                <a:cs typeface="Arial"/>
              </a:rPr>
              <a:t>The Rural Fund aims and themes</a:t>
            </a:r>
          </a:p>
          <a:p>
            <a:pPr marL="285750" indent="-285750" defTabSz="457200">
              <a:lnSpc>
                <a:spcPct val="100000"/>
              </a:lnSpc>
              <a:spcBef>
                <a:spcPts val="1200"/>
              </a:spcBef>
              <a:spcAft>
                <a:spcPts val="1200"/>
              </a:spcAft>
              <a:buFont typeface="Arial" panose="020B0604020202020204" pitchFamily="34" charset="0"/>
              <a:buChar char="•"/>
            </a:pPr>
            <a:r>
              <a:rPr lang="en-GB" sz="1800" b="0">
                <a:solidFill>
                  <a:schemeClr val="bg2">
                    <a:lumMod val="10000"/>
                  </a:schemeClr>
                </a:solidFill>
                <a:latin typeface="Arial"/>
                <a:cs typeface="Arial"/>
              </a:rPr>
              <a:t>Eligibility requirements</a:t>
            </a:r>
          </a:p>
          <a:p>
            <a:pPr marL="285750" indent="-285750" defTabSz="457200">
              <a:lnSpc>
                <a:spcPct val="100000"/>
              </a:lnSpc>
              <a:spcBef>
                <a:spcPts val="1200"/>
              </a:spcBef>
              <a:spcAft>
                <a:spcPts val="1200"/>
              </a:spcAft>
              <a:buFont typeface="Arial" panose="020B0604020202020204" pitchFamily="34" charset="0"/>
              <a:buChar char="•"/>
            </a:pPr>
            <a:r>
              <a:rPr lang="en-GB" sz="1800" b="0">
                <a:solidFill>
                  <a:schemeClr val="bg2">
                    <a:lumMod val="10000"/>
                  </a:schemeClr>
                </a:solidFill>
                <a:latin typeface="Arial"/>
                <a:cs typeface="Arial"/>
              </a:rPr>
              <a:t>The application process</a:t>
            </a:r>
          </a:p>
          <a:p>
            <a:pPr marL="285750" indent="-285750" defTabSz="457200">
              <a:lnSpc>
                <a:spcPct val="100000"/>
              </a:lnSpc>
              <a:spcBef>
                <a:spcPts val="1200"/>
              </a:spcBef>
              <a:spcAft>
                <a:spcPts val="1200"/>
              </a:spcAft>
              <a:buFont typeface="Arial" panose="020B0604020202020204" pitchFamily="34" charset="0"/>
              <a:buChar char="•"/>
            </a:pPr>
            <a:r>
              <a:rPr lang="en-GB" sz="1800" b="0">
                <a:solidFill>
                  <a:schemeClr val="bg2">
                    <a:lumMod val="10000"/>
                  </a:schemeClr>
                </a:solidFill>
                <a:latin typeface="Arial"/>
                <a:cs typeface="Arial"/>
              </a:rPr>
              <a:t>The scope of information needed to complete an outline application</a:t>
            </a:r>
          </a:p>
          <a:p>
            <a:pPr marL="285750" indent="-285750" defTabSz="457200">
              <a:lnSpc>
                <a:spcPct val="100000"/>
              </a:lnSpc>
              <a:spcBef>
                <a:spcPts val="1200"/>
              </a:spcBef>
              <a:spcAft>
                <a:spcPts val="1200"/>
              </a:spcAft>
              <a:buFont typeface="Arial" panose="020B0604020202020204" pitchFamily="34" charset="0"/>
              <a:buChar char="•"/>
            </a:pPr>
            <a:r>
              <a:rPr lang="en-GB" sz="1800" b="0">
                <a:solidFill>
                  <a:schemeClr val="bg2">
                    <a:lumMod val="10000"/>
                  </a:schemeClr>
                </a:solidFill>
                <a:latin typeface="Arial"/>
                <a:cs typeface="Arial"/>
              </a:rPr>
              <a:t>Where to find guidance and support</a:t>
            </a:r>
            <a:endParaRPr lang="en-GB" sz="160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1204015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Supporting Documents</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324713"/>
            <a:ext cx="11215955" cy="4469125"/>
          </a:xfrm>
        </p:spPr>
        <p:txBody>
          <a:bodyPr>
            <a:noAutofit/>
          </a:bodyPr>
          <a:lstStyle/>
          <a:p>
            <a:r>
              <a:rPr lang="en-GB" sz="1600" b="0">
                <a:solidFill>
                  <a:srgbClr val="000000"/>
                </a:solidFill>
                <a:effectLst/>
                <a:latin typeface="Arial" panose="020B0604020202020204" pitchFamily="34" charset="0"/>
                <a:ea typeface="Arial" panose="020B0604020202020204" pitchFamily="34" charset="0"/>
              </a:rPr>
              <a:t>When you submit your application, please also include the following:</a:t>
            </a:r>
          </a:p>
          <a:p>
            <a:r>
              <a:rPr lang="en-GB" sz="1600" b="0">
                <a:solidFill>
                  <a:srgbClr val="000000"/>
                </a:solidFill>
                <a:effectLst/>
                <a:latin typeface="Arial" panose="020B0604020202020204" pitchFamily="34" charset="0"/>
                <a:ea typeface="Arial" panose="020B0604020202020204" pitchFamily="34" charset="0"/>
              </a:rPr>
              <a:t> </a:t>
            </a:r>
          </a:p>
          <a:p>
            <a:pPr marL="342900" lvl="0" indent="-342900">
              <a:lnSpc>
                <a:spcPct val="107000"/>
              </a:lnSpc>
              <a:spcBef>
                <a:spcPts val="400"/>
              </a:spcBef>
              <a:spcAft>
                <a:spcPts val="800"/>
              </a:spcAft>
              <a:buFont typeface="Symbol" panose="05050102010706020507" pitchFamily="18" charset="2"/>
              <a:buChar char=""/>
              <a:tabLst>
                <a:tab pos="457200" algn="l"/>
                <a:tab pos="457200" algn="l"/>
              </a:tabLst>
            </a:pPr>
            <a:r>
              <a:rPr lang="en-GB" sz="1600" b="0">
                <a:solidFill>
                  <a:srgbClr val="000000"/>
                </a:solidFill>
                <a:effectLst/>
                <a:latin typeface="Arial" panose="020B0604020202020204" pitchFamily="34" charset="0"/>
                <a:ea typeface="Arial" panose="020B0604020202020204" pitchFamily="34" charset="0"/>
              </a:rPr>
              <a:t>Quotes for the proposed investment(s) grant support is being requested towards. </a:t>
            </a:r>
          </a:p>
          <a:p>
            <a:pPr marL="342900" lvl="0" indent="-342900">
              <a:lnSpc>
                <a:spcPct val="107000"/>
              </a:lnSpc>
              <a:spcBef>
                <a:spcPts val="400"/>
              </a:spcBef>
              <a:spcAft>
                <a:spcPts val="800"/>
              </a:spcAft>
              <a:buFont typeface="Symbol" panose="05050102010706020507" pitchFamily="18" charset="2"/>
              <a:buChar char=""/>
              <a:tabLst>
                <a:tab pos="457200" algn="l"/>
                <a:tab pos="457200" algn="l"/>
              </a:tabLst>
            </a:pPr>
            <a:r>
              <a:rPr lang="en-GB" sz="1600" b="0">
                <a:solidFill>
                  <a:srgbClr val="000000"/>
                </a:solidFill>
                <a:effectLst/>
                <a:latin typeface="Arial" panose="020B0604020202020204" pitchFamily="34" charset="0"/>
                <a:ea typeface="Arial" panose="020B0604020202020204" pitchFamily="34" charset="0"/>
              </a:rPr>
              <a:t>Your most recent financial accounts/statements.</a:t>
            </a:r>
          </a:p>
          <a:p>
            <a:pPr marL="342900" lvl="0" indent="-342900">
              <a:lnSpc>
                <a:spcPct val="107000"/>
              </a:lnSpc>
              <a:spcBef>
                <a:spcPts val="400"/>
              </a:spcBef>
              <a:spcAft>
                <a:spcPts val="800"/>
              </a:spcAft>
              <a:buFont typeface="Symbol" panose="05050102010706020507" pitchFamily="18" charset="2"/>
              <a:buChar char=""/>
              <a:tabLst>
                <a:tab pos="457200" algn="l"/>
                <a:tab pos="457200" algn="l"/>
              </a:tabLst>
            </a:pPr>
            <a:r>
              <a:rPr lang="en-GB" sz="1600" b="0">
                <a:solidFill>
                  <a:srgbClr val="000000"/>
                </a:solidFill>
                <a:effectLst/>
                <a:latin typeface="Arial" panose="020B0604020202020204" pitchFamily="34" charset="0"/>
                <a:ea typeface="Arial" panose="020B0604020202020204" pitchFamily="34" charset="0"/>
              </a:rPr>
              <a:t>If your accounts are more than six months old, an up-to-date Balance Sheet and Profit and Loss statement will be required.</a:t>
            </a:r>
          </a:p>
          <a:p>
            <a:pPr marL="342900" lvl="0" indent="-342900">
              <a:lnSpc>
                <a:spcPct val="107000"/>
              </a:lnSpc>
              <a:spcBef>
                <a:spcPts val="400"/>
              </a:spcBef>
              <a:spcAft>
                <a:spcPts val="800"/>
              </a:spcAft>
              <a:buFont typeface="Symbol" panose="05050102010706020507" pitchFamily="18" charset="2"/>
              <a:buChar char=""/>
              <a:tabLst>
                <a:tab pos="457200" algn="l"/>
                <a:tab pos="457200" algn="l"/>
              </a:tabLst>
            </a:pPr>
            <a:r>
              <a:rPr lang="en-GB" sz="1600" b="0">
                <a:solidFill>
                  <a:srgbClr val="000000"/>
                </a:solidFill>
                <a:effectLst/>
                <a:latin typeface="Arial" panose="020B0604020202020204" pitchFamily="34" charset="0"/>
                <a:ea typeface="Arial" panose="020B0604020202020204" pitchFamily="34" charset="0"/>
              </a:rPr>
              <a:t>Evidence of funding that is in place to fund the balance of project costs (if known at the date the application is submitted).  </a:t>
            </a:r>
          </a:p>
          <a:p>
            <a:r>
              <a:rPr lang="en-GB" sz="1800" b="1">
                <a:solidFill>
                  <a:srgbClr val="006666"/>
                </a:solidFill>
                <a:effectLst/>
                <a:latin typeface="Arial" panose="020B0604020202020204" pitchFamily="34" charset="0"/>
                <a:ea typeface="Arial" panose="020B0604020202020204" pitchFamily="34" charset="0"/>
              </a:rPr>
              <a:t>To submit an application you are required to complete the following documents which are available here</a:t>
            </a:r>
            <a:r>
              <a:rPr lang="en-GB" sz="1800">
                <a:solidFill>
                  <a:srgbClr val="006666"/>
                </a:solidFill>
                <a:effectLst/>
                <a:latin typeface="Arial" panose="020B0604020202020204" pitchFamily="34" charset="0"/>
                <a:ea typeface="Arial" panose="020B0604020202020204" pitchFamily="34" charset="0"/>
              </a:rPr>
              <a:t>:  </a:t>
            </a:r>
            <a:endParaRPr lang="en-GB" sz="1800">
              <a:solidFill>
                <a:srgbClr val="000000"/>
              </a:solidFill>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r>
              <a:rPr lang="en-GB" sz="1800" b="1">
                <a:solidFill>
                  <a:srgbClr val="000000"/>
                </a:solidFill>
                <a:effectLst/>
                <a:latin typeface="Arial" panose="020B0604020202020204" pitchFamily="34" charset="0"/>
                <a:ea typeface="Arial" panose="020B0604020202020204" pitchFamily="34" charset="0"/>
              </a:rPr>
              <a:t>Part 1</a:t>
            </a:r>
            <a:r>
              <a:rPr lang="en-GB" sz="1800">
                <a:solidFill>
                  <a:srgbClr val="000000"/>
                </a:solidFill>
                <a:effectLst/>
                <a:latin typeface="Arial" panose="020B0604020202020204" pitchFamily="34" charset="0"/>
                <a:ea typeface="Arial" panose="020B0604020202020204" pitchFamily="34" charset="0"/>
              </a:rPr>
              <a:t> – </a:t>
            </a:r>
            <a:r>
              <a:rPr lang="en-GB" sz="1800" u="sng">
                <a:solidFill>
                  <a:srgbClr val="000000"/>
                </a:solidFill>
                <a:effectLst/>
                <a:latin typeface="Arial" panose="020B0604020202020204" pitchFamily="34" charset="0"/>
                <a:ea typeface="Arial" panose="020B0604020202020204" pitchFamily="34" charset="0"/>
                <a:hlinkClick r:id="rId3"/>
              </a:rPr>
              <a:t>Enquiry Form</a:t>
            </a:r>
            <a:endParaRPr lang="en-GB" sz="1800">
              <a:solidFill>
                <a:srgbClr val="000000"/>
              </a:solidFill>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r>
              <a:rPr lang="en-GB" sz="1800" b="1">
                <a:solidFill>
                  <a:srgbClr val="000000"/>
                </a:solidFill>
                <a:effectLst/>
                <a:latin typeface="Arial" panose="020B0604020202020204" pitchFamily="34" charset="0"/>
                <a:ea typeface="Arial" panose="020B0604020202020204" pitchFamily="34" charset="0"/>
              </a:rPr>
              <a:t>Part 2</a:t>
            </a:r>
            <a:r>
              <a:rPr lang="en-GB" sz="1800">
                <a:solidFill>
                  <a:srgbClr val="000000"/>
                </a:solidFill>
                <a:effectLst/>
                <a:latin typeface="Arial" panose="020B0604020202020204" pitchFamily="34" charset="0"/>
                <a:ea typeface="Arial" panose="020B0604020202020204" pitchFamily="34" charset="0"/>
              </a:rPr>
              <a:t> – once given approval to proceed – </a:t>
            </a:r>
            <a:r>
              <a:rPr lang="en-GB" sz="1800" u="sng">
                <a:solidFill>
                  <a:srgbClr val="000000"/>
                </a:solidFill>
                <a:effectLst/>
                <a:latin typeface="Arial" panose="020B0604020202020204" pitchFamily="34" charset="0"/>
                <a:ea typeface="Arial" panose="020B0604020202020204" pitchFamily="34" charset="0"/>
                <a:hlinkClick r:id="rId4"/>
              </a:rPr>
              <a:t>Full Application</a:t>
            </a:r>
            <a:endParaRPr lang="en-GB" sz="1800">
              <a:solidFill>
                <a:srgbClr val="000000"/>
              </a:solidFill>
              <a:effectLst/>
              <a:latin typeface="Arial" panose="020B0604020202020204" pitchFamily="34" charset="0"/>
              <a:ea typeface="Arial" panose="020B0604020202020204" pitchFamily="34" charset="0"/>
            </a:endParaRPr>
          </a:p>
          <a:p>
            <a:pPr marL="342900" lvl="0" indent="-342900">
              <a:lnSpc>
                <a:spcPct val="107000"/>
              </a:lnSpc>
              <a:spcBef>
                <a:spcPts val="400"/>
              </a:spcBef>
              <a:spcAft>
                <a:spcPts val="0"/>
              </a:spcAft>
              <a:buFont typeface="Symbol" panose="05050102010706020507" pitchFamily="18" charset="2"/>
              <a:buChar char=""/>
              <a:tabLst>
                <a:tab pos="457200" algn="l"/>
                <a:tab pos="457200" algn="l"/>
              </a:tabLst>
            </a:pPr>
            <a:endParaRPr lang="en-GB" sz="1600" b="0">
              <a:solidFill>
                <a:srgbClr val="000000"/>
              </a:solidFill>
              <a:effectLst/>
              <a:latin typeface="Arial" panose="020B0604020202020204" pitchFamily="34" charset="0"/>
              <a:ea typeface="Arial" panose="020B0604020202020204" pitchFamily="34" charset="0"/>
            </a:endParaRPr>
          </a:p>
          <a:p>
            <a:pPr marL="228600" indent="-457200">
              <a:lnSpc>
                <a:spcPct val="107000"/>
              </a:lnSpc>
              <a:spcBef>
                <a:spcPts val="400"/>
              </a:spcBef>
              <a:spcAft>
                <a:spcPts val="0"/>
              </a:spcAft>
              <a:tabLst>
                <a:tab pos="457200" algn="l"/>
                <a:tab pos="457200" algn="l"/>
              </a:tabLst>
            </a:pPr>
            <a:r>
              <a:rPr lang="en-GB" sz="1600" b="0">
                <a:solidFill>
                  <a:srgbClr val="000000"/>
                </a:solidFill>
                <a:effectLst/>
                <a:latin typeface="Arial" panose="020B0604020202020204" pitchFamily="34" charset="0"/>
                <a:ea typeface="Times New Roman" panose="02020603050405020304" pitchFamily="18" charset="0"/>
              </a:rPr>
              <a:t> </a:t>
            </a:r>
            <a:endParaRPr lang="en-GB" sz="1600" b="0">
              <a:solidFill>
                <a:srgbClr val="000000"/>
              </a:solidFill>
              <a:effectLst/>
              <a:latin typeface="Arial" panose="020B0604020202020204" pitchFamily="34" charset="0"/>
              <a:ea typeface="Arial" panose="020B0604020202020204" pitchFamily="34" charset="0"/>
            </a:endParaRPr>
          </a:p>
          <a:p>
            <a:pPr marL="342900" indent="-342900" defTabSz="457200">
              <a:spcBef>
                <a:spcPts val="600"/>
              </a:spcBef>
              <a:buFont typeface="Arial" panose="020B0604020202020204" pitchFamily="34" charset="0"/>
              <a:buChar char="•"/>
            </a:pPr>
            <a:endParaRPr lang="en-GB" sz="1800" b="0">
              <a:solidFill>
                <a:schemeClr val="bg2">
                  <a:lumMod val="10000"/>
                </a:schemeClr>
              </a:solidFill>
              <a:latin typeface="Arial"/>
              <a:cs typeface="Arial"/>
            </a:endParaRP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5"/>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1312086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Summary – How to submit a good outline application</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600" y="1324713"/>
            <a:ext cx="10972800" cy="4469125"/>
          </a:xfrm>
        </p:spPr>
        <p:txBody>
          <a:bodyPr>
            <a:noAutofit/>
          </a:bodyPr>
          <a:lstStyle/>
          <a:p>
            <a:pPr marL="342900" indent="-342900" defTabSz="457200">
              <a:spcBef>
                <a:spcPts val="600"/>
              </a:spcBef>
              <a:buFont typeface="Arial" panose="020B0604020202020204" pitchFamily="34" charset="0"/>
              <a:buChar char="•"/>
            </a:pPr>
            <a:r>
              <a:rPr lang="en-GB" sz="1600" b="0">
                <a:solidFill>
                  <a:schemeClr val="bg2">
                    <a:lumMod val="10000"/>
                  </a:schemeClr>
                </a:solidFill>
                <a:latin typeface="Arial"/>
                <a:cs typeface="Arial"/>
              </a:rPr>
              <a:t>Check the eligibility of your project’s location </a:t>
            </a:r>
          </a:p>
          <a:p>
            <a:pPr defTabSz="457200">
              <a:spcBef>
                <a:spcPts val="600"/>
              </a:spcBef>
            </a:pPr>
            <a:endParaRPr lang="en-GB" sz="1600" b="0">
              <a:solidFill>
                <a:schemeClr val="bg2">
                  <a:lumMod val="10000"/>
                </a:schemeClr>
              </a:solidFill>
              <a:latin typeface="Arial"/>
              <a:cs typeface="Arial"/>
            </a:endParaRPr>
          </a:p>
          <a:p>
            <a:pPr marL="342900" indent="-342900" defTabSz="457200">
              <a:spcBef>
                <a:spcPts val="600"/>
              </a:spcBef>
              <a:buFont typeface="Arial" panose="020B0604020202020204" pitchFamily="34" charset="0"/>
              <a:buChar char="•"/>
            </a:pPr>
            <a:r>
              <a:rPr lang="en-GB" sz="1600" b="0">
                <a:solidFill>
                  <a:schemeClr val="bg2">
                    <a:lumMod val="10000"/>
                  </a:schemeClr>
                </a:solidFill>
                <a:latin typeface="Arial"/>
                <a:cs typeface="Arial"/>
              </a:rPr>
              <a:t>Read the questions and the </a:t>
            </a:r>
            <a:r>
              <a:rPr lang="en-GB" sz="1600">
                <a:solidFill>
                  <a:schemeClr val="bg2">
                    <a:lumMod val="10000"/>
                  </a:schemeClr>
                </a:solidFill>
                <a:latin typeface="Arial"/>
                <a:cs typeface="Arial"/>
              </a:rPr>
              <a:t>guidance notes </a:t>
            </a:r>
            <a:r>
              <a:rPr lang="en-GB" sz="1600" b="0">
                <a:solidFill>
                  <a:schemeClr val="bg2">
                    <a:lumMod val="10000"/>
                  </a:schemeClr>
                </a:solidFill>
                <a:latin typeface="Arial"/>
                <a:cs typeface="Arial"/>
              </a:rPr>
              <a:t>carefully  – they are designed to guide you towards providing the information required.</a:t>
            </a:r>
          </a:p>
          <a:p>
            <a:pPr defTabSz="457200">
              <a:spcBef>
                <a:spcPts val="600"/>
              </a:spcBef>
            </a:pPr>
            <a:endParaRPr lang="en-GB" sz="1600" b="0">
              <a:solidFill>
                <a:schemeClr val="bg2">
                  <a:lumMod val="10000"/>
                </a:schemeClr>
              </a:solidFill>
              <a:latin typeface="Arial"/>
              <a:cs typeface="Arial"/>
            </a:endParaRPr>
          </a:p>
          <a:p>
            <a:pPr marL="342900" indent="-342900" defTabSz="457200">
              <a:spcBef>
                <a:spcPts val="600"/>
              </a:spcBef>
              <a:buFont typeface="Arial" panose="020B0604020202020204" pitchFamily="34" charset="0"/>
              <a:buChar char="•"/>
            </a:pPr>
            <a:r>
              <a:rPr lang="en-GB" sz="1600" b="0">
                <a:solidFill>
                  <a:schemeClr val="bg2">
                    <a:lumMod val="10000"/>
                  </a:schemeClr>
                </a:solidFill>
                <a:latin typeface="Arial"/>
                <a:cs typeface="Arial"/>
              </a:rPr>
              <a:t>Remember we know nothing about you or your project, or what it will mean to your business and / or the wider rural economy</a:t>
            </a:r>
          </a:p>
          <a:p>
            <a:pPr marL="342900" indent="-342900" defTabSz="457200">
              <a:spcBef>
                <a:spcPts val="600"/>
              </a:spcBef>
              <a:buFont typeface="Arial" panose="020B0604020202020204" pitchFamily="34" charset="0"/>
              <a:buChar char="•"/>
            </a:pPr>
            <a:endParaRPr lang="en-GB" sz="1600" b="0">
              <a:solidFill>
                <a:schemeClr val="bg2">
                  <a:lumMod val="10000"/>
                </a:schemeClr>
              </a:solidFill>
              <a:latin typeface="Arial"/>
              <a:cs typeface="Arial"/>
            </a:endParaRPr>
          </a:p>
          <a:p>
            <a:pPr marL="342900" indent="-342900" defTabSz="457200">
              <a:spcBef>
                <a:spcPts val="600"/>
              </a:spcBef>
              <a:buFont typeface="Arial" panose="020B0604020202020204" pitchFamily="34" charset="0"/>
              <a:buChar char="•"/>
            </a:pPr>
            <a:r>
              <a:rPr lang="en-GB" sz="1600" b="0">
                <a:solidFill>
                  <a:schemeClr val="bg2">
                    <a:lumMod val="10000"/>
                  </a:schemeClr>
                </a:solidFill>
                <a:latin typeface="Arial"/>
                <a:cs typeface="Arial"/>
              </a:rPr>
              <a:t>Take time to think about your answers and give us enough information to understand what it is you want to do and why.</a:t>
            </a:r>
          </a:p>
          <a:p>
            <a:pPr marL="342900" indent="-342900" defTabSz="457200">
              <a:spcBef>
                <a:spcPts val="600"/>
              </a:spcBef>
              <a:buFont typeface="Arial" panose="020B0604020202020204" pitchFamily="34" charset="0"/>
              <a:buChar char="•"/>
            </a:pPr>
            <a:endParaRPr lang="en-GB" sz="1600" b="0">
              <a:solidFill>
                <a:schemeClr val="bg2">
                  <a:lumMod val="10000"/>
                </a:schemeClr>
              </a:solidFill>
              <a:latin typeface="Arial"/>
              <a:cs typeface="Arial"/>
            </a:endParaRPr>
          </a:p>
          <a:p>
            <a:pPr marL="342900" indent="-342900" defTabSz="457200">
              <a:spcBef>
                <a:spcPts val="600"/>
              </a:spcBef>
              <a:buFont typeface="Arial" panose="020B0604020202020204" pitchFamily="34" charset="0"/>
              <a:buChar char="•"/>
            </a:pPr>
            <a:r>
              <a:rPr lang="en-GB" sz="1600" b="0">
                <a:solidFill>
                  <a:schemeClr val="bg2">
                    <a:lumMod val="10000"/>
                  </a:schemeClr>
                </a:solidFill>
                <a:latin typeface="Arial"/>
                <a:cs typeface="Arial"/>
              </a:rPr>
              <a:t>Try to give clear, simple and easily understood answers – avoid jargon. </a:t>
            </a:r>
          </a:p>
          <a:p>
            <a:pPr marL="342900" indent="-342900" defTabSz="457200">
              <a:spcBef>
                <a:spcPts val="600"/>
              </a:spcBef>
              <a:buFont typeface="Arial" panose="020B0604020202020204" pitchFamily="34" charset="0"/>
              <a:buChar char="•"/>
            </a:pPr>
            <a:endParaRPr lang="en-GB" sz="1600" b="0">
              <a:solidFill>
                <a:schemeClr val="bg2">
                  <a:lumMod val="10000"/>
                </a:schemeClr>
              </a:solidFill>
              <a:latin typeface="Arial"/>
              <a:cs typeface="Arial"/>
            </a:endParaRPr>
          </a:p>
          <a:p>
            <a:pPr marL="342900" indent="-342900" defTabSz="457200">
              <a:spcBef>
                <a:spcPts val="600"/>
              </a:spcBef>
              <a:buFont typeface="Arial" panose="020B0604020202020204" pitchFamily="34" charset="0"/>
              <a:buChar char="•"/>
            </a:pPr>
            <a:r>
              <a:rPr lang="en-GB" sz="1600" b="0">
                <a:solidFill>
                  <a:schemeClr val="bg2">
                    <a:lumMod val="10000"/>
                  </a:schemeClr>
                </a:solidFill>
                <a:latin typeface="Arial"/>
                <a:cs typeface="Arial"/>
              </a:rPr>
              <a:t>If you are not sure about how to complete an answer, check the guidance, or speak to a member of the Rural Fund team.</a:t>
            </a:r>
          </a:p>
          <a:p>
            <a:pPr marL="342900" indent="-342900" defTabSz="457200">
              <a:spcBef>
                <a:spcPts val="600"/>
              </a:spcBef>
              <a:buFont typeface="Arial" panose="020B0604020202020204" pitchFamily="34" charset="0"/>
              <a:buChar char="•"/>
            </a:pPr>
            <a:endParaRPr lang="en-GB" sz="1800" b="0">
              <a:solidFill>
                <a:schemeClr val="bg2">
                  <a:lumMod val="10000"/>
                </a:schemeClr>
              </a:solidFill>
              <a:latin typeface="Arial"/>
              <a:cs typeface="Arial"/>
            </a:endParaRP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3096994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64274FD-11AC-BBE9-5220-BC0506BABD6E}"/>
              </a:ext>
            </a:extLst>
          </p:cNvPr>
          <p:cNvSpPr>
            <a:spLocks noGrp="1"/>
          </p:cNvSpPr>
          <p:nvPr>
            <p:ph type="body" sz="quarter" idx="11"/>
          </p:nvPr>
        </p:nvSpPr>
        <p:spPr>
          <a:xfrm>
            <a:off x="811213" y="2088372"/>
            <a:ext cx="9416152" cy="2637739"/>
          </a:xfrm>
        </p:spPr>
        <p:txBody>
          <a:bodyPr>
            <a:normAutofit/>
          </a:bodyPr>
          <a:lstStyle/>
          <a:p>
            <a:r>
              <a:rPr lang="en-GB" sz="4800">
                <a:solidFill>
                  <a:srgbClr val="00838B"/>
                </a:solidFill>
              </a:rPr>
              <a:t>Questions</a:t>
            </a:r>
            <a:endParaRPr lang="en-GB" sz="3600" b="0"/>
          </a:p>
        </p:txBody>
      </p:sp>
      <p:pic>
        <p:nvPicPr>
          <p:cNvPr id="2" name="Picture 1">
            <a:extLst>
              <a:ext uri="{FF2B5EF4-FFF2-40B4-BE49-F238E27FC236}">
                <a16:creationId xmlns:a16="http://schemas.microsoft.com/office/drawing/2014/main" id="{92C5FE6D-0FEE-A0EE-1FA0-A37F6DCF3447}"/>
              </a:ext>
            </a:extLst>
          </p:cNvPr>
          <p:cNvPicPr>
            <a:picLocks noChangeAspect="1"/>
          </p:cNvPicPr>
          <p:nvPr/>
        </p:nvPicPr>
        <p:blipFill>
          <a:blip r:embed="rId2"/>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207305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FA09-6331-98FD-2F3E-C9A369DDDAB1}"/>
              </a:ext>
            </a:extLst>
          </p:cNvPr>
          <p:cNvSpPr>
            <a:spLocks noGrp="1"/>
          </p:cNvSpPr>
          <p:nvPr>
            <p:ph type="title"/>
          </p:nvPr>
        </p:nvSpPr>
        <p:spPr/>
        <p:txBody>
          <a:bodyPr/>
          <a:lstStyle/>
          <a:p>
            <a:r>
              <a:rPr lang="en-GB"/>
              <a:t>Contact Details</a:t>
            </a:r>
          </a:p>
        </p:txBody>
      </p:sp>
      <p:sp>
        <p:nvSpPr>
          <p:cNvPr id="5" name="TextBox 4">
            <a:extLst>
              <a:ext uri="{FF2B5EF4-FFF2-40B4-BE49-F238E27FC236}">
                <a16:creationId xmlns:a16="http://schemas.microsoft.com/office/drawing/2014/main" id="{FF679C52-0250-FB08-7001-E47DCDB132FB}"/>
              </a:ext>
            </a:extLst>
          </p:cNvPr>
          <p:cNvSpPr txBox="1"/>
          <p:nvPr/>
        </p:nvSpPr>
        <p:spPr>
          <a:xfrm>
            <a:off x="609600" y="1544638"/>
            <a:ext cx="10972800" cy="3970318"/>
          </a:xfrm>
          <a:prstGeom prst="rect">
            <a:avLst/>
          </a:prstGeom>
          <a:noFill/>
        </p:spPr>
        <p:txBody>
          <a:bodyPr wrap="square" rtlCol="0">
            <a:spAutoFit/>
          </a:bodyPr>
          <a:lstStyle/>
          <a:p>
            <a:r>
              <a:rPr lang="en-GB"/>
              <a:t>If you have any questions about the Rural Fund, the application process, or anything mentioned in the presentation or guidance, please contact a member of the team on:</a:t>
            </a:r>
          </a:p>
          <a:p>
            <a:endParaRPr lang="en-GB"/>
          </a:p>
          <a:p>
            <a:r>
              <a:rPr lang="en-GB" b="1"/>
              <a:t>Email: </a:t>
            </a:r>
            <a:r>
              <a:rPr lang="en-GB" b="1">
                <a:hlinkClick r:id="rId2"/>
              </a:rPr>
              <a:t>businesssupport@the-lep.com</a:t>
            </a:r>
            <a:r>
              <a:rPr lang="en-GB" b="1"/>
              <a:t> 	Telephone: 0113 348 1818</a:t>
            </a:r>
          </a:p>
          <a:p>
            <a:endParaRPr lang="en-GB">
              <a:hlinkClick r:id="rId3"/>
            </a:endParaRPr>
          </a:p>
          <a:p>
            <a:r>
              <a:rPr lang="en-GB"/>
              <a:t>Or via the main UKSPF West Yorkshire mailbox </a:t>
            </a:r>
            <a:r>
              <a:rPr lang="en-GB" b="1">
                <a:hlinkClick r:id="rId4"/>
              </a:rPr>
              <a:t>ukspfwestyorkshire@westyorks-ca.gov.uk</a:t>
            </a:r>
            <a:endParaRPr lang="en-GB" b="1"/>
          </a:p>
          <a:p>
            <a:endParaRPr lang="en-GB" b="1"/>
          </a:p>
          <a:p>
            <a:endParaRPr lang="en-GB"/>
          </a:p>
          <a:p>
            <a:r>
              <a:rPr lang="en-GB"/>
              <a:t>Further information on the UK Shared Prosperity Fund – West Yorkshire can be found on the website: </a:t>
            </a:r>
          </a:p>
          <a:p>
            <a:r>
              <a:rPr lang="en-GB">
                <a:hlinkClick r:id="rId3"/>
              </a:rPr>
              <a:t>UK Shared Prosperity Fund – West Yorkshire Combined Authority (westyorks-ca.gov.uk) </a:t>
            </a:r>
            <a:endParaRPr lang="en-GB"/>
          </a:p>
          <a:p>
            <a:endParaRPr lang="en-GB"/>
          </a:p>
          <a:p>
            <a:endParaRPr lang="en-GB"/>
          </a:p>
          <a:p>
            <a:endParaRPr lang="en-GB" b="1"/>
          </a:p>
          <a:p>
            <a:endParaRPr lang="en-GB" b="1"/>
          </a:p>
        </p:txBody>
      </p:sp>
      <p:pic>
        <p:nvPicPr>
          <p:cNvPr id="8" name="Picture 7">
            <a:extLst>
              <a:ext uri="{FF2B5EF4-FFF2-40B4-BE49-F238E27FC236}">
                <a16:creationId xmlns:a16="http://schemas.microsoft.com/office/drawing/2014/main" id="{5FCD73EA-C221-A1A7-6F61-25AAF94FE7B3}"/>
              </a:ext>
            </a:extLst>
          </p:cNvPr>
          <p:cNvPicPr>
            <a:picLocks noChangeAspect="1"/>
          </p:cNvPicPr>
          <p:nvPr/>
        </p:nvPicPr>
        <p:blipFill>
          <a:blip r:embed="rId5"/>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392534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a:xfrm>
            <a:off x="609599" y="274638"/>
            <a:ext cx="11472809" cy="738236"/>
          </a:xfrm>
        </p:spPr>
        <p:txBody>
          <a:bodyPr>
            <a:normAutofit fontScale="90000"/>
          </a:bodyPr>
          <a:lstStyle/>
          <a:p>
            <a:r>
              <a:rPr lang="en-GB" sz="3200" b="1" i="0">
                <a:solidFill>
                  <a:schemeClr val="bg2">
                    <a:lumMod val="10000"/>
                  </a:schemeClr>
                </a:solidFill>
                <a:latin typeface="Arial"/>
                <a:cs typeface="Arial"/>
              </a:rPr>
              <a:t>What is the West Yorkshire UK Shared Prosperity Fund (UKSPF)</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8" y="1324714"/>
            <a:ext cx="11582401" cy="5001658"/>
          </a:xfrm>
        </p:spPr>
        <p:txBody>
          <a:bodyPr>
            <a:noAutofit/>
          </a:bodyPr>
          <a:lstStyle/>
          <a:p>
            <a:pPr marL="285750" indent="-285750" defTabSz="342900" fontAlgn="base">
              <a:lnSpc>
                <a:spcPct val="100000"/>
              </a:lnSpc>
              <a:spcBef>
                <a:spcPts val="0"/>
              </a:spcBef>
              <a:buFont typeface="Arial" panose="020B0604020202020204" pitchFamily="34" charset="0"/>
              <a:buChar char="•"/>
            </a:pPr>
            <a:r>
              <a:rPr lang="en-GB" sz="1600" b="0">
                <a:solidFill>
                  <a:schemeClr val="bg2">
                    <a:lumMod val="10000"/>
                  </a:schemeClr>
                </a:solidFill>
                <a:latin typeface="Arial" panose="020B0604020202020204" pitchFamily="34" charset="0"/>
              </a:rPr>
              <a:t>The United Kingdom Shared Prosperity Fund (UKSPF) will provide £2.6bn across the UK for local investment by March 2025.</a:t>
            </a:r>
          </a:p>
          <a:p>
            <a:pPr defTabSz="342900" fontAlgn="base">
              <a:lnSpc>
                <a:spcPct val="100000"/>
              </a:lnSpc>
              <a:spcBef>
                <a:spcPts val="0"/>
              </a:spcBef>
            </a:pPr>
            <a:endParaRPr lang="en-GB" sz="1600" b="0">
              <a:solidFill>
                <a:schemeClr val="bg2">
                  <a:lumMod val="10000"/>
                </a:schemeClr>
              </a:solidFill>
              <a:latin typeface="Arial" panose="020B0604020202020204" pitchFamily="34" charset="0"/>
            </a:endParaRPr>
          </a:p>
          <a:p>
            <a:pPr marL="285750" indent="-285750" defTabSz="342900" fontAlgn="base">
              <a:lnSpc>
                <a:spcPct val="100000"/>
              </a:lnSpc>
              <a:spcBef>
                <a:spcPts val="0"/>
              </a:spcBef>
              <a:buFont typeface="Arial" panose="020B0604020202020204" pitchFamily="34" charset="0"/>
              <a:buChar char="•"/>
            </a:pPr>
            <a:r>
              <a:rPr lang="en-GB" sz="1600" b="0">
                <a:solidFill>
                  <a:schemeClr val="bg2">
                    <a:lumMod val="10000"/>
                  </a:schemeClr>
                </a:solidFill>
                <a:latin typeface="Arial" panose="020B0604020202020204" pitchFamily="34" charset="0"/>
              </a:rPr>
              <a:t>UKSPF aims to build pride in place; support high quality skills training; support pay, employment and productivity growth; and increase life chances.</a:t>
            </a:r>
          </a:p>
          <a:p>
            <a:pPr marL="285750" indent="-285750" defTabSz="342900" fontAlgn="base">
              <a:lnSpc>
                <a:spcPct val="100000"/>
              </a:lnSpc>
              <a:spcBef>
                <a:spcPts val="0"/>
              </a:spcBef>
              <a:buFont typeface="Arial" panose="020B0604020202020204" pitchFamily="34" charset="0"/>
              <a:buChar char="•"/>
            </a:pPr>
            <a:endParaRPr lang="en-GB" sz="1600" b="0">
              <a:solidFill>
                <a:schemeClr val="bg2">
                  <a:lumMod val="10000"/>
                </a:schemeClr>
              </a:solidFill>
              <a:latin typeface="Arial" panose="020B0604020202020204" pitchFamily="34" charset="0"/>
            </a:endParaRPr>
          </a:p>
          <a:p>
            <a:pPr marL="285750" indent="-285750" defTabSz="342900" fontAlgn="base">
              <a:lnSpc>
                <a:spcPct val="100000"/>
              </a:lnSpc>
              <a:spcBef>
                <a:spcPts val="0"/>
              </a:spcBef>
              <a:buFont typeface="Arial" panose="020B0604020202020204" pitchFamily="34" charset="0"/>
              <a:buChar char="•"/>
            </a:pPr>
            <a:r>
              <a:rPr lang="en-GB" sz="1600" b="0">
                <a:solidFill>
                  <a:schemeClr val="bg2">
                    <a:lumMod val="10000"/>
                  </a:schemeClr>
                </a:solidFill>
                <a:latin typeface="Arial" panose="020B0604020202020204" pitchFamily="34" charset="0"/>
              </a:rPr>
              <a:t>West Yorkshire will receive £65m of Core UKSPF for delivery across the following 3 pillars;</a:t>
            </a:r>
            <a:endParaRPr lang="en-GB" sz="1600" b="0">
              <a:solidFill>
                <a:schemeClr val="bg2">
                  <a:lumMod val="10000"/>
                </a:schemeClr>
              </a:solidFill>
              <a:latin typeface="Arial" panose="020B0604020202020204" pitchFamily="34" charset="0"/>
              <a:cs typeface="Arial" panose="020B0604020202020204" pitchFamily="34" charset="0"/>
            </a:endParaRPr>
          </a:p>
          <a:p>
            <a:pPr marL="452438" indent="-263525" defTabSz="342900" fontAlgn="base">
              <a:lnSpc>
                <a:spcPct val="100000"/>
              </a:lnSpc>
              <a:spcBef>
                <a:spcPts val="0"/>
              </a:spcBef>
              <a:buSzPct val="75000"/>
              <a:buFont typeface="Courier New" panose="02070309020205020404" pitchFamily="49" charset="0"/>
              <a:buChar char="o"/>
            </a:pPr>
            <a:r>
              <a:rPr lang="en-GB" sz="1600">
                <a:solidFill>
                  <a:schemeClr val="bg2">
                    <a:lumMod val="10000"/>
                  </a:schemeClr>
                </a:solidFill>
                <a:latin typeface="Arial" panose="020B0604020202020204" pitchFamily="34" charset="0"/>
              </a:rPr>
              <a:t>Pillar 1 - Communities and Place </a:t>
            </a:r>
          </a:p>
          <a:p>
            <a:pPr marL="452438" indent="-263525" defTabSz="342900" fontAlgn="base">
              <a:lnSpc>
                <a:spcPct val="100000"/>
              </a:lnSpc>
              <a:spcBef>
                <a:spcPts val="0"/>
              </a:spcBef>
              <a:buSzPct val="75000"/>
              <a:buFont typeface="Courier New" panose="02070309020205020404" pitchFamily="49" charset="0"/>
              <a:buChar char="o"/>
            </a:pPr>
            <a:r>
              <a:rPr lang="en-GB" sz="1600">
                <a:solidFill>
                  <a:schemeClr val="bg2">
                    <a:lumMod val="10000"/>
                  </a:schemeClr>
                </a:solidFill>
                <a:latin typeface="Arial" panose="020B0604020202020204" pitchFamily="34" charset="0"/>
              </a:rPr>
              <a:t>Pillar 2 - Supporting Local Business </a:t>
            </a:r>
          </a:p>
          <a:p>
            <a:pPr marL="452438" indent="-263525" defTabSz="342900" fontAlgn="base">
              <a:lnSpc>
                <a:spcPct val="100000"/>
              </a:lnSpc>
              <a:spcBef>
                <a:spcPts val="0"/>
              </a:spcBef>
              <a:buSzPct val="75000"/>
              <a:buFont typeface="Courier New" panose="02070309020205020404" pitchFamily="49" charset="0"/>
              <a:buChar char="o"/>
            </a:pPr>
            <a:r>
              <a:rPr lang="en-GB" sz="1600" b="0">
                <a:solidFill>
                  <a:schemeClr val="bg2">
                    <a:lumMod val="10000"/>
                  </a:schemeClr>
                </a:solidFill>
                <a:latin typeface="Arial" panose="020B0604020202020204" pitchFamily="34" charset="0"/>
              </a:rPr>
              <a:t>Pillar 3 - People and Skills (which will be allocated in 2024-25 only). </a:t>
            </a:r>
          </a:p>
          <a:p>
            <a:pPr marL="188913" defTabSz="342900" fontAlgn="base">
              <a:lnSpc>
                <a:spcPct val="100000"/>
              </a:lnSpc>
              <a:spcBef>
                <a:spcPts val="0"/>
              </a:spcBef>
              <a:buSzPct val="75000"/>
            </a:pPr>
            <a:endParaRPr lang="en-GB" sz="1600" b="0">
              <a:solidFill>
                <a:schemeClr val="bg2">
                  <a:lumMod val="10000"/>
                </a:schemeClr>
              </a:solidFill>
              <a:latin typeface="Arial" panose="020B0604020202020204" pitchFamily="34" charset="0"/>
            </a:endParaRPr>
          </a:p>
          <a:p>
            <a:pPr defTabSz="342900" fontAlgn="base">
              <a:lnSpc>
                <a:spcPct val="100000"/>
              </a:lnSpc>
              <a:spcBef>
                <a:spcPts val="0"/>
              </a:spcBef>
            </a:pPr>
            <a:r>
              <a:rPr lang="en-GB" sz="1600" b="0">
                <a:solidFill>
                  <a:schemeClr val="bg2">
                    <a:lumMod val="10000"/>
                  </a:schemeClr>
                </a:solidFill>
                <a:latin typeface="Arial" panose="020B0604020202020204" pitchFamily="34" charset="0"/>
              </a:rPr>
              <a:t>West Yorkshire UKSPF also includes</a:t>
            </a:r>
          </a:p>
          <a:p>
            <a:pPr marL="285750" indent="-285750" defTabSz="342900" fontAlgn="base">
              <a:lnSpc>
                <a:spcPct val="100000"/>
              </a:lnSpc>
              <a:spcBef>
                <a:spcPts val="0"/>
              </a:spcBef>
              <a:buFont typeface="Arial" panose="020B0604020202020204" pitchFamily="34" charset="0"/>
              <a:buChar char="•"/>
            </a:pPr>
            <a:r>
              <a:rPr lang="en-GB" sz="1600">
                <a:solidFill>
                  <a:schemeClr val="bg2">
                    <a:lumMod val="10000"/>
                  </a:schemeClr>
                </a:solidFill>
                <a:latin typeface="Arial" panose="020B0604020202020204" pitchFamily="34" charset="0"/>
              </a:rPr>
              <a:t>Multiply - £11.2m </a:t>
            </a:r>
            <a:r>
              <a:rPr lang="en-GB" sz="1600" b="0">
                <a:solidFill>
                  <a:schemeClr val="bg2">
                    <a:lumMod val="10000"/>
                  </a:schemeClr>
                </a:solidFill>
                <a:latin typeface="Arial" panose="020B0604020202020204" pitchFamily="34" charset="0"/>
              </a:rPr>
              <a:t>programme of support for adult numeracy</a:t>
            </a:r>
          </a:p>
          <a:p>
            <a:pPr marL="285750" indent="-285750" defTabSz="342900" fontAlgn="base">
              <a:lnSpc>
                <a:spcPct val="100000"/>
              </a:lnSpc>
              <a:spcBef>
                <a:spcPts val="0"/>
              </a:spcBef>
              <a:buFont typeface="Arial" panose="020B0604020202020204" pitchFamily="34" charset="0"/>
              <a:buChar char="•"/>
            </a:pPr>
            <a:r>
              <a:rPr lang="en-GB" sz="1600">
                <a:solidFill>
                  <a:schemeClr val="bg2">
                    <a:lumMod val="10000"/>
                  </a:schemeClr>
                </a:solidFill>
                <a:latin typeface="Arial" panose="020B0604020202020204" pitchFamily="34" charset="0"/>
              </a:rPr>
              <a:t>Rural England Prosperity Fund - £2.5m - </a:t>
            </a:r>
            <a:r>
              <a:rPr lang="en-GB" sz="1600" b="0">
                <a:solidFill>
                  <a:schemeClr val="bg2">
                    <a:lumMod val="10000"/>
                  </a:schemeClr>
                </a:solidFill>
                <a:latin typeface="Arial" panose="020B0604020202020204" pitchFamily="34" charset="0"/>
              </a:rPr>
              <a:t>Capital Grant programme to support small rural businesses (up to 50 employees) with capital related investments</a:t>
            </a:r>
          </a:p>
          <a:p>
            <a:pPr indent="-214313" defTabSz="342900" fontAlgn="base">
              <a:lnSpc>
                <a:spcPct val="100000"/>
              </a:lnSpc>
              <a:spcBef>
                <a:spcPts val="0"/>
              </a:spcBef>
              <a:buFont typeface="Arial" panose="020B0604020202020204" pitchFamily="34" charset="0"/>
              <a:buChar char="•"/>
            </a:pPr>
            <a:endParaRPr lang="en-GB" sz="1600" b="0">
              <a:solidFill>
                <a:schemeClr val="bg2">
                  <a:lumMod val="10000"/>
                </a:schemeClr>
              </a:solidFill>
              <a:latin typeface="Arial" panose="020B0604020202020204" pitchFamily="34" charset="0"/>
            </a:endParaRPr>
          </a:p>
          <a:p>
            <a:pPr marL="285750" indent="-285750" defTabSz="342900" fontAlgn="base">
              <a:lnSpc>
                <a:spcPct val="100000"/>
              </a:lnSpc>
              <a:spcBef>
                <a:spcPts val="0"/>
              </a:spcBef>
              <a:buFont typeface="Arial" panose="020B0604020202020204" pitchFamily="34" charset="0"/>
              <a:buChar char="•"/>
            </a:pPr>
            <a:r>
              <a:rPr lang="en-GB" sz="1600" b="0">
                <a:solidFill>
                  <a:schemeClr val="bg2">
                    <a:lumMod val="10000"/>
                  </a:schemeClr>
                </a:solidFill>
                <a:latin typeface="Arial" panose="020B0604020202020204" pitchFamily="34" charset="0"/>
              </a:rPr>
              <a:t>West Yorkshire Combined Authority - designated a ‘lead authority’ by the government and will administer the UKSPF in WY.</a:t>
            </a:r>
            <a:endParaRPr lang="en-GB" sz="1800" b="0">
              <a:solidFill>
                <a:schemeClr val="bg2">
                  <a:lumMod val="10000"/>
                </a:schemeClr>
              </a:solidFill>
              <a:latin typeface="Segoe UI" panose="020B0502040204020203" pitchFamily="34" charset="0"/>
            </a:endParaRPr>
          </a:p>
          <a:p>
            <a:pPr marL="285750" lvl="0" indent="-285750" fontAlgn="base">
              <a:buFont typeface="Arial" panose="020B0604020202020204" pitchFamily="34" charset="0"/>
              <a:buChar char="•"/>
            </a:pPr>
            <a:endParaRPr lang="en-GB" sz="160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2"/>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297152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The Rural Fund in West Yorkshire</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324714"/>
            <a:ext cx="10972801" cy="5001658"/>
          </a:xfrm>
        </p:spPr>
        <p:txBody>
          <a:bodyPr>
            <a:noAutofit/>
          </a:bodyPr>
          <a:lstStyle/>
          <a:p>
            <a:r>
              <a:rPr lang="en-GB" sz="1600" b="0">
                <a:solidFill>
                  <a:srgbClr val="000000"/>
                </a:solidFill>
                <a:effectLst/>
                <a:latin typeface="Arial" panose="020B0604020202020204" pitchFamily="34" charset="0"/>
                <a:ea typeface="Arial" panose="020B0604020202020204" pitchFamily="34" charset="0"/>
              </a:rPr>
              <a:t>Supports small businesses with up to 50 employees, based in eligible rural areas of West Yorkshire to;</a:t>
            </a:r>
          </a:p>
          <a:p>
            <a:pPr marL="285750" indent="-285750">
              <a:buFont typeface="Arial" panose="020B0604020202020204" pitchFamily="34" charset="0"/>
              <a:buChar char="•"/>
            </a:pPr>
            <a:r>
              <a:rPr lang="en-GB" sz="1600" b="0">
                <a:solidFill>
                  <a:srgbClr val="000000"/>
                </a:solidFill>
                <a:effectLst/>
                <a:latin typeface="Arial" panose="020B0604020202020204" pitchFamily="34" charset="0"/>
                <a:ea typeface="Arial" panose="020B0604020202020204" pitchFamily="34" charset="0"/>
              </a:rPr>
              <a:t>make investments that will facilitate growth, create and/or safeguard employment or positively impact the tourism/visitor economy.</a:t>
            </a:r>
            <a:endParaRPr lang="en-GB" sz="1600" b="0">
              <a:solidFill>
                <a:srgbClr val="000000"/>
              </a:solidFill>
              <a:latin typeface="Arial" panose="020B0604020202020204" pitchFamily="34" charset="0"/>
              <a:ea typeface="Arial" panose="020B0604020202020204" pitchFamily="34" charset="0"/>
            </a:endParaRPr>
          </a:p>
          <a:p>
            <a:pPr marL="285750" indent="-285750">
              <a:buFont typeface="Arial" panose="020B0604020202020204" pitchFamily="34" charset="0"/>
              <a:buChar char="•"/>
            </a:pPr>
            <a:r>
              <a:rPr lang="en-GB" sz="1600" b="0">
                <a:solidFill>
                  <a:srgbClr val="0B0C0C"/>
                </a:solidFill>
                <a:effectLst/>
                <a:latin typeface="Arial" panose="020B0604020202020204" pitchFamily="34" charset="0"/>
                <a:ea typeface="Times New Roman" panose="02020603050405020304" pitchFamily="18" charset="0"/>
              </a:rPr>
              <a:t>Capital funding (note no revenue costs) to support new and existing rural businesses to develop new products and facilities that will be of wider benefit to the local economy. This includes farm businesses looking to diversify income streams.</a:t>
            </a:r>
            <a:endParaRPr lang="en-GB" sz="1600" b="0">
              <a:solidFill>
                <a:srgbClr val="000000"/>
              </a:solidFill>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GB" sz="1600" b="0">
                <a:effectLst/>
                <a:latin typeface="Arial" panose="020B0604020202020204" pitchFamily="34" charset="0"/>
                <a:ea typeface="Times New Roman" panose="02020603050405020304" pitchFamily="18" charset="0"/>
              </a:rPr>
              <a:t>Grants of between £10,000 and £50,000 are available, based on a percentage contribution of total capital investment costs.</a:t>
            </a:r>
            <a:endParaRPr lang="en-GB" sz="1600" b="0">
              <a:solidFill>
                <a:schemeClr val="bg2">
                  <a:lumMod val="10000"/>
                </a:schemeClr>
              </a:solidFill>
              <a:effectLst/>
              <a:latin typeface="Arial"/>
              <a:ea typeface="Times New Roman" panose="02020603050405020304" pitchFamily="18" charset="0"/>
              <a:cs typeface="Arial"/>
            </a:endParaRPr>
          </a:p>
          <a:p>
            <a:pPr marL="285750" indent="-285750">
              <a:buFont typeface="Arial" panose="020B0604020202020204" pitchFamily="34" charset="0"/>
              <a:buChar char="•"/>
            </a:pPr>
            <a:r>
              <a:rPr lang="en-GB" sz="1600" b="0">
                <a:solidFill>
                  <a:schemeClr val="bg2">
                    <a:lumMod val="10000"/>
                  </a:schemeClr>
                </a:solidFill>
                <a:latin typeface="Arial"/>
                <a:cs typeface="Arial"/>
              </a:rPr>
              <a:t>Three key themes</a:t>
            </a:r>
          </a:p>
          <a:p>
            <a:pPr marL="914400" lvl="1" indent="-457200" defTabSz="457200"/>
            <a:r>
              <a:rPr lang="en-GB" sz="1600" b="0">
                <a:solidFill>
                  <a:schemeClr val="bg2">
                    <a:lumMod val="10000"/>
                  </a:schemeClr>
                </a:solidFill>
                <a:latin typeface="Arial"/>
                <a:cs typeface="Arial"/>
              </a:rPr>
              <a:t>Business Development</a:t>
            </a:r>
          </a:p>
          <a:p>
            <a:pPr marL="914400" lvl="1" indent="-457200" defTabSz="457200"/>
            <a:r>
              <a:rPr lang="en-GB" sz="1600" b="0">
                <a:solidFill>
                  <a:schemeClr val="bg2">
                    <a:lumMod val="10000"/>
                  </a:schemeClr>
                </a:solidFill>
                <a:latin typeface="Arial"/>
                <a:cs typeface="Arial"/>
              </a:rPr>
              <a:t>Food Processing</a:t>
            </a:r>
          </a:p>
          <a:p>
            <a:pPr marL="914400" lvl="1" indent="-457200" defTabSz="457200"/>
            <a:r>
              <a:rPr lang="en-GB" sz="1600" b="0">
                <a:solidFill>
                  <a:schemeClr val="bg2">
                    <a:lumMod val="10000"/>
                  </a:schemeClr>
                </a:solidFill>
                <a:latin typeface="Arial"/>
                <a:cs typeface="Arial"/>
              </a:rPr>
              <a:t>Tourism / Visitor Economy</a:t>
            </a:r>
          </a:p>
          <a:p>
            <a:pPr marL="228600" indent="-457200" defTabSz="457200">
              <a:buFont typeface="Arial" panose="020B0604020202020204" pitchFamily="34" charset="0"/>
              <a:buChar char="•"/>
            </a:pPr>
            <a:r>
              <a:rPr lang="en-GB" sz="1600" b="0">
                <a:solidFill>
                  <a:schemeClr val="bg2">
                    <a:lumMod val="10000"/>
                  </a:schemeClr>
                </a:solidFill>
                <a:latin typeface="Arial"/>
                <a:cs typeface="Arial"/>
              </a:rPr>
              <a:t>The Fund will run until 31 March 2025, or until funding is fully allocated (whichever is sooner).</a:t>
            </a:r>
          </a:p>
          <a:p>
            <a:pPr marL="285750" lvl="0" indent="-285750" fontAlgn="base">
              <a:buFont typeface="Arial" panose="020B0604020202020204" pitchFamily="34" charset="0"/>
              <a:buChar char="•"/>
            </a:pPr>
            <a:endParaRPr lang="en-GB" sz="160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2"/>
          <a:stretch>
            <a:fillRect/>
          </a:stretch>
        </p:blipFill>
        <p:spPr>
          <a:xfrm>
            <a:off x="3151968" y="5793838"/>
            <a:ext cx="5326676" cy="532534"/>
          </a:xfrm>
          <a:prstGeom prst="rect">
            <a:avLst/>
          </a:prstGeom>
        </p:spPr>
      </p:pic>
    </p:spTree>
    <p:extLst>
      <p:ext uri="{BB962C8B-B14F-4D97-AF65-F5344CB8AC3E}">
        <p14:creationId xmlns:p14="http://schemas.microsoft.com/office/powerpoint/2010/main" val="1507304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64274FD-11AC-BBE9-5220-BC0506BABD6E}"/>
              </a:ext>
            </a:extLst>
          </p:cNvPr>
          <p:cNvSpPr>
            <a:spLocks noGrp="1"/>
          </p:cNvSpPr>
          <p:nvPr>
            <p:ph type="body" sz="quarter" idx="11"/>
          </p:nvPr>
        </p:nvSpPr>
        <p:spPr>
          <a:xfrm>
            <a:off x="811212" y="2088372"/>
            <a:ext cx="11065713" cy="2637739"/>
          </a:xfrm>
        </p:spPr>
        <p:txBody>
          <a:bodyPr>
            <a:normAutofit/>
          </a:bodyPr>
          <a:lstStyle/>
          <a:p>
            <a:r>
              <a:rPr lang="en-GB" sz="4800">
                <a:solidFill>
                  <a:srgbClr val="00838B"/>
                </a:solidFill>
              </a:rPr>
              <a:t>West Yorkshire Investment Priorities </a:t>
            </a:r>
          </a:p>
          <a:p>
            <a:endParaRPr lang="en-GB" sz="4800">
              <a:solidFill>
                <a:srgbClr val="00838B"/>
              </a:solidFill>
            </a:endParaRPr>
          </a:p>
          <a:p>
            <a:r>
              <a:rPr lang="en-GB" sz="3900" b="0"/>
              <a:t>Neill Fishman</a:t>
            </a:r>
          </a:p>
        </p:txBody>
      </p:sp>
      <p:pic>
        <p:nvPicPr>
          <p:cNvPr id="3" name="Picture 2" descr="Text&#10;&#10;Description automatically generated">
            <a:extLst>
              <a:ext uri="{FF2B5EF4-FFF2-40B4-BE49-F238E27FC236}">
                <a16:creationId xmlns:a16="http://schemas.microsoft.com/office/drawing/2014/main" id="{353D78FC-67AD-40FA-897B-70148A21C6B0}"/>
              </a:ext>
            </a:extLst>
          </p:cNvPr>
          <p:cNvPicPr>
            <a:picLocks noChangeAspect="1"/>
          </p:cNvPicPr>
          <p:nvPr/>
        </p:nvPicPr>
        <p:blipFill rotWithShape="1">
          <a:blip r:embed="rId2">
            <a:extLst>
              <a:ext uri="{28A0092B-C50C-407E-A947-70E740481C1C}">
                <a14:useLocalDpi xmlns:a14="http://schemas.microsoft.com/office/drawing/2010/main" val="0"/>
              </a:ext>
            </a:extLst>
          </a:blip>
          <a:srcRect l="14343" t="27235" r="13048" b="26638"/>
          <a:stretch/>
        </p:blipFill>
        <p:spPr>
          <a:xfrm>
            <a:off x="10376899" y="453652"/>
            <a:ext cx="1205501" cy="498205"/>
          </a:xfrm>
          <a:prstGeom prst="rect">
            <a:avLst/>
          </a:prstGeom>
        </p:spPr>
      </p:pic>
      <p:pic>
        <p:nvPicPr>
          <p:cNvPr id="2" name="Picture 1">
            <a:extLst>
              <a:ext uri="{FF2B5EF4-FFF2-40B4-BE49-F238E27FC236}">
                <a16:creationId xmlns:a16="http://schemas.microsoft.com/office/drawing/2014/main" id="{30ACB5D2-BA10-D4D5-7440-CA6D54D00A96}"/>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237710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Business Development theme</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324713"/>
            <a:ext cx="10972801" cy="3916757"/>
          </a:xfrm>
        </p:spPr>
        <p:txBody>
          <a:bodyPr>
            <a:noAutofit/>
          </a:bodyPr>
          <a:lstStyle/>
          <a:p>
            <a:pPr defTabSz="457200">
              <a:spcBef>
                <a:spcPts val="600"/>
              </a:spcBef>
            </a:pPr>
            <a:r>
              <a:rPr lang="en-GB" sz="1800" b="0">
                <a:latin typeface="Arial"/>
                <a:cs typeface="Arial"/>
              </a:rPr>
              <a:t>A project under this theme must lead to one or more of the following outcomes:</a:t>
            </a:r>
          </a:p>
          <a:p>
            <a:pPr marL="285750" indent="-285750" defTabSz="457200">
              <a:spcBef>
                <a:spcPts val="600"/>
              </a:spcBef>
              <a:spcAft>
                <a:spcPts val="600"/>
              </a:spcAft>
              <a:buFont typeface="Arial" panose="020B0604020202020204" pitchFamily="34" charset="0"/>
              <a:buChar char="•"/>
            </a:pPr>
            <a:r>
              <a:rPr lang="en-GB" sz="1800" b="0">
                <a:latin typeface="Arial"/>
                <a:cs typeface="Arial"/>
              </a:rPr>
              <a:t>Create new jobs.</a:t>
            </a:r>
          </a:p>
          <a:p>
            <a:pPr marL="285750" indent="-285750" defTabSz="457200">
              <a:spcBef>
                <a:spcPts val="600"/>
              </a:spcBef>
              <a:spcAft>
                <a:spcPts val="600"/>
              </a:spcAft>
              <a:buFont typeface="Arial" panose="020B0604020202020204" pitchFamily="34" charset="0"/>
              <a:buChar char="•"/>
            </a:pPr>
            <a:r>
              <a:rPr lang="en-GB" sz="1800" b="0">
                <a:latin typeface="Arial"/>
                <a:cs typeface="Arial"/>
              </a:rPr>
              <a:t>Safeguard existing roles (defined as jobs that would be lost within six months if the proposed project does not go ahead).</a:t>
            </a:r>
          </a:p>
          <a:p>
            <a:pPr marL="285750" indent="-285750" defTabSz="457200">
              <a:spcBef>
                <a:spcPts val="600"/>
              </a:spcBef>
              <a:spcAft>
                <a:spcPts val="600"/>
              </a:spcAft>
              <a:buFont typeface="Arial" panose="020B0604020202020204" pitchFamily="34" charset="0"/>
              <a:buChar char="•"/>
            </a:pPr>
            <a:r>
              <a:rPr lang="en-GB" sz="1800" b="0">
                <a:latin typeface="Arial"/>
                <a:cs typeface="Arial"/>
              </a:rPr>
              <a:t>The creation of a new business</a:t>
            </a:r>
          </a:p>
          <a:p>
            <a:pPr marL="285750" indent="-285750" defTabSz="457200">
              <a:spcBef>
                <a:spcPts val="600"/>
              </a:spcBef>
              <a:spcAft>
                <a:spcPts val="600"/>
              </a:spcAft>
              <a:buFont typeface="Arial" panose="020B0604020202020204" pitchFamily="34" charset="0"/>
              <a:buChar char="•"/>
            </a:pPr>
            <a:r>
              <a:rPr lang="en-GB" sz="1800" b="0">
                <a:latin typeface="Arial"/>
                <a:cs typeface="Arial"/>
              </a:rPr>
              <a:t>The adoption of new-to-the-firm technologies or processes, or improved connectivity </a:t>
            </a:r>
          </a:p>
          <a:p>
            <a:pPr marL="285750" indent="-285750" defTabSz="457200">
              <a:spcBef>
                <a:spcPts val="600"/>
              </a:spcBef>
              <a:spcAft>
                <a:spcPts val="600"/>
              </a:spcAft>
              <a:buFont typeface="Arial" panose="020B0604020202020204" pitchFamily="34" charset="0"/>
              <a:buChar char="•"/>
            </a:pPr>
            <a:r>
              <a:rPr lang="en-GB" sz="1800" b="0">
                <a:latin typeface="Arial"/>
                <a:cs typeface="Arial"/>
              </a:rPr>
              <a:t>Commercial growth, through development of new products, or access to new markets.</a:t>
            </a:r>
          </a:p>
          <a:p>
            <a:pPr marL="285750" indent="-285750" defTabSz="457200">
              <a:spcBef>
                <a:spcPts val="600"/>
              </a:spcBef>
              <a:spcAft>
                <a:spcPts val="600"/>
              </a:spcAft>
              <a:buFont typeface="Arial" panose="020B0604020202020204" pitchFamily="34" charset="0"/>
              <a:buChar char="•"/>
            </a:pPr>
            <a:r>
              <a:rPr lang="en-GB" sz="1800" b="0">
                <a:latin typeface="Arial"/>
                <a:cs typeface="Arial"/>
              </a:rPr>
              <a:t>Measurable improvement to the productivity of your business / organisation</a:t>
            </a: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199317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Business Development theme</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601" y="1550745"/>
            <a:ext cx="10784440" cy="3916757"/>
          </a:xfrm>
        </p:spPr>
        <p:txBody>
          <a:bodyPr>
            <a:noAutofit/>
          </a:bodyPr>
          <a:lstStyle/>
          <a:p>
            <a:pPr defTabSz="457200">
              <a:spcBef>
                <a:spcPts val="600"/>
              </a:spcBef>
            </a:pPr>
            <a:r>
              <a:rPr lang="en-GB" sz="1800" b="1">
                <a:solidFill>
                  <a:schemeClr val="bg2">
                    <a:lumMod val="10000"/>
                  </a:schemeClr>
                </a:solidFill>
                <a:latin typeface="Arial"/>
                <a:cs typeface="Arial"/>
              </a:rPr>
              <a:t>Priority will be given to projects that: </a:t>
            </a:r>
          </a:p>
          <a:p>
            <a:pPr marL="285750" indent="-285750" defTabSz="457200">
              <a:spcBef>
                <a:spcPts val="600"/>
              </a:spcBef>
              <a:spcAft>
                <a:spcPts val="600"/>
              </a:spcAft>
              <a:buFont typeface="Arial" panose="020B0604020202020204" pitchFamily="34" charset="0"/>
              <a:buChar char="•"/>
            </a:pPr>
            <a:r>
              <a:rPr lang="en-GB" sz="1800" b="0">
                <a:solidFill>
                  <a:schemeClr val="bg2">
                    <a:lumMod val="10000"/>
                  </a:schemeClr>
                </a:solidFill>
                <a:latin typeface="Arial"/>
                <a:cs typeface="Arial"/>
              </a:rPr>
              <a:t>allow farming businesses to diversify into non-agricultural activities </a:t>
            </a:r>
          </a:p>
          <a:p>
            <a:pPr marL="285750" indent="-285750" defTabSz="457200">
              <a:spcBef>
                <a:spcPts val="600"/>
              </a:spcBef>
              <a:spcAft>
                <a:spcPts val="600"/>
              </a:spcAft>
              <a:buFont typeface="Arial" panose="020B0604020202020204" pitchFamily="34" charset="0"/>
              <a:buChar char="•"/>
            </a:pPr>
            <a:r>
              <a:rPr lang="en-GB" sz="1800" b="0">
                <a:solidFill>
                  <a:schemeClr val="bg2">
                    <a:lumMod val="10000"/>
                  </a:schemeClr>
                </a:solidFill>
                <a:latin typeface="Arial"/>
                <a:cs typeface="Arial"/>
              </a:rPr>
              <a:t>create new higher skilled jobs above the current average skill level of jobs in the applicant businesses. </a:t>
            </a:r>
          </a:p>
          <a:p>
            <a:pPr marL="285750" indent="-285750" defTabSz="457200">
              <a:spcBef>
                <a:spcPts val="600"/>
              </a:spcBef>
              <a:spcAft>
                <a:spcPts val="600"/>
              </a:spcAft>
              <a:buFont typeface="Arial" panose="020B0604020202020204" pitchFamily="34" charset="0"/>
              <a:buChar char="•"/>
            </a:pPr>
            <a:r>
              <a:rPr lang="en-GB" sz="1800" b="0">
                <a:solidFill>
                  <a:schemeClr val="bg2">
                    <a:lumMod val="10000"/>
                  </a:schemeClr>
                </a:solidFill>
                <a:latin typeface="Arial"/>
                <a:cs typeface="Arial"/>
              </a:rPr>
              <a:t>implement new innovative technologies, processes or equipment to improve productivity and competitiveness </a:t>
            </a:r>
          </a:p>
          <a:p>
            <a:pPr marL="285750" indent="-285750" defTabSz="457200">
              <a:spcBef>
                <a:spcPts val="600"/>
              </a:spcBef>
              <a:spcAft>
                <a:spcPts val="600"/>
              </a:spcAft>
              <a:buFont typeface="Arial" panose="020B0604020202020204" pitchFamily="34" charset="0"/>
              <a:buChar char="•"/>
            </a:pPr>
            <a:r>
              <a:rPr lang="en-GB" sz="1800" b="0">
                <a:solidFill>
                  <a:schemeClr val="bg2">
                    <a:lumMod val="10000"/>
                  </a:schemeClr>
                </a:solidFill>
                <a:latin typeface="Arial"/>
                <a:cs typeface="Arial"/>
              </a:rPr>
              <a:t>provide benefits to the wider rural economy </a:t>
            </a: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146378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Food Processing theme</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324713"/>
            <a:ext cx="10972801" cy="3916757"/>
          </a:xfrm>
        </p:spPr>
        <p:txBody>
          <a:bodyPr>
            <a:noAutofit/>
          </a:bodyPr>
          <a:lstStyle/>
          <a:p>
            <a:pPr defTabSz="457200">
              <a:spcBef>
                <a:spcPts val="300"/>
              </a:spcBef>
            </a:pPr>
            <a:r>
              <a:rPr lang="en-GB" sz="1800" b="0">
                <a:latin typeface="Arial"/>
                <a:cs typeface="Arial"/>
              </a:rPr>
              <a:t>To be eligible for grant support, a project that falls within the Food Processing theme must lead to one or more of the following outcomes:</a:t>
            </a:r>
          </a:p>
          <a:p>
            <a:pPr marL="285750" indent="-285750" defTabSz="457200">
              <a:spcBef>
                <a:spcPts val="300"/>
              </a:spcBef>
              <a:buFont typeface="Arial" panose="020B0604020202020204" pitchFamily="34" charset="0"/>
              <a:buChar char="•"/>
            </a:pPr>
            <a:r>
              <a:rPr lang="en-GB" sz="1800" b="0">
                <a:latin typeface="Arial"/>
                <a:cs typeface="Arial"/>
              </a:rPr>
              <a:t>Create new, higher skilled jobs.</a:t>
            </a:r>
          </a:p>
          <a:p>
            <a:pPr marL="285750" indent="-285750" defTabSz="457200">
              <a:spcBef>
                <a:spcPts val="300"/>
              </a:spcBef>
              <a:buFont typeface="Arial" panose="020B0604020202020204" pitchFamily="34" charset="0"/>
              <a:buChar char="•"/>
            </a:pPr>
            <a:r>
              <a:rPr lang="en-GB" sz="1800" b="0">
                <a:latin typeface="Arial"/>
                <a:cs typeface="Arial"/>
              </a:rPr>
              <a:t>Safeguard existing roles (definition as outlined above).</a:t>
            </a:r>
          </a:p>
          <a:p>
            <a:pPr marL="285750" indent="-285750" defTabSz="457200">
              <a:spcBef>
                <a:spcPts val="300"/>
              </a:spcBef>
              <a:buFont typeface="Arial" panose="020B0604020202020204" pitchFamily="34" charset="0"/>
              <a:buChar char="•"/>
            </a:pPr>
            <a:r>
              <a:rPr lang="en-GB" sz="1800" b="0">
                <a:latin typeface="Arial"/>
                <a:cs typeface="Arial"/>
              </a:rPr>
              <a:t>The creation or development of a new business.</a:t>
            </a:r>
          </a:p>
          <a:p>
            <a:pPr marL="285750" indent="-285750" defTabSz="457200">
              <a:spcBef>
                <a:spcPts val="300"/>
              </a:spcBef>
              <a:buFont typeface="Arial" panose="020B0604020202020204" pitchFamily="34" charset="0"/>
              <a:buChar char="•"/>
            </a:pPr>
            <a:r>
              <a:rPr lang="en-GB" sz="1800" b="0">
                <a:latin typeface="Arial"/>
                <a:cs typeface="Arial"/>
              </a:rPr>
              <a:t>The adoption of new-to-the-firm technologies or processes, including greater digitisation of the business and wider use of Information Communication Technology and digital technologies.</a:t>
            </a:r>
          </a:p>
          <a:p>
            <a:pPr marL="285750" indent="-285750" defTabSz="457200">
              <a:spcBef>
                <a:spcPts val="300"/>
              </a:spcBef>
              <a:buFont typeface="Arial" panose="020B0604020202020204" pitchFamily="34" charset="0"/>
              <a:buChar char="•"/>
            </a:pPr>
            <a:r>
              <a:rPr lang="en-GB" sz="1800" b="0">
                <a:latin typeface="Arial"/>
                <a:cs typeface="Arial"/>
              </a:rPr>
              <a:t>Strengthen supply chains and distribution networks.</a:t>
            </a:r>
          </a:p>
          <a:p>
            <a:pPr marL="285750" indent="-285750" defTabSz="457200">
              <a:spcBef>
                <a:spcPts val="300"/>
              </a:spcBef>
              <a:buFont typeface="Arial" panose="020B0604020202020204" pitchFamily="34" charset="0"/>
              <a:buChar char="•"/>
            </a:pPr>
            <a:r>
              <a:rPr lang="en-GB" sz="1800" b="0">
                <a:latin typeface="Arial"/>
                <a:cs typeface="Arial"/>
              </a:rPr>
              <a:t>Measurable improvement to the productivity of your business.</a:t>
            </a:r>
          </a:p>
          <a:p>
            <a:pPr marL="285750" indent="-285750" defTabSz="457200">
              <a:spcBef>
                <a:spcPts val="300"/>
              </a:spcBef>
              <a:buFont typeface="Arial" panose="020B0604020202020204" pitchFamily="34" charset="0"/>
              <a:buChar char="•"/>
            </a:pPr>
            <a:r>
              <a:rPr lang="en-GB" sz="1800" b="0">
                <a:latin typeface="Arial"/>
                <a:cs typeface="Arial"/>
              </a:rPr>
              <a:t>Commercial growth, through development of new products, or expansion into new markets, including exports.</a:t>
            </a:r>
          </a:p>
          <a:p>
            <a:pPr marL="285750" indent="-285750" defTabSz="457200">
              <a:spcBef>
                <a:spcPts val="300"/>
              </a:spcBef>
              <a:buFont typeface="Arial" panose="020B0604020202020204" pitchFamily="34" charset="0"/>
              <a:buChar char="•"/>
            </a:pPr>
            <a:r>
              <a:rPr lang="en-GB" sz="1800" b="0">
                <a:latin typeface="Arial"/>
                <a:cs typeface="Arial"/>
              </a:rPr>
              <a:t>Improved resilience, through the adoption of more sustainable practices as part of the move to a low carbon economy (i.e. reduced waste or waste valorisation, reduced material, and energy consumption).</a:t>
            </a:r>
          </a:p>
          <a:p>
            <a:pPr marL="285750" indent="-285750" defTabSz="457200">
              <a:spcBef>
                <a:spcPts val="300"/>
              </a:spcBef>
              <a:buFont typeface="Arial" panose="020B0604020202020204" pitchFamily="34" charset="0"/>
              <a:buChar char="•"/>
            </a:pPr>
            <a:r>
              <a:rPr lang="en-GB" sz="1800" b="0">
                <a:latin typeface="Arial"/>
                <a:cs typeface="Arial"/>
              </a:rPr>
              <a:t>Increased automation. </a:t>
            </a: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404546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p:txBody>
          <a:bodyPr>
            <a:normAutofit/>
          </a:bodyPr>
          <a:lstStyle/>
          <a:p>
            <a:r>
              <a:rPr lang="en-GB" sz="3200" b="1" i="0">
                <a:solidFill>
                  <a:schemeClr val="bg2">
                    <a:lumMod val="10000"/>
                  </a:schemeClr>
                </a:solidFill>
                <a:latin typeface="Arial"/>
                <a:cs typeface="Arial"/>
              </a:rPr>
              <a:t>Food Processing theme</a:t>
            </a:r>
            <a:endParaRPr lang="en-US" sz="3200" b="1" i="0">
              <a:solidFill>
                <a:schemeClr val="bg2">
                  <a:lumMod val="10000"/>
                </a:schemeClr>
              </a:solidFill>
              <a:latin typeface="Arial"/>
              <a:cs typeface="Arial"/>
            </a:endParaRPr>
          </a:p>
        </p:txBody>
      </p:sp>
      <p:sp>
        <p:nvSpPr>
          <p:cNvPr id="6" name="Text Placeholder 5">
            <a:extLst>
              <a:ext uri="{FF2B5EF4-FFF2-40B4-BE49-F238E27FC236}">
                <a16:creationId xmlns:a16="http://schemas.microsoft.com/office/drawing/2014/main" id="{BC16D470-00AF-4B44-84D0-858D821A3E99}"/>
              </a:ext>
            </a:extLst>
          </p:cNvPr>
          <p:cNvSpPr>
            <a:spLocks noGrp="1"/>
          </p:cNvSpPr>
          <p:nvPr>
            <p:ph type="body" sz="quarter" idx="12"/>
          </p:nvPr>
        </p:nvSpPr>
        <p:spPr>
          <a:xfrm>
            <a:off x="609599" y="1324713"/>
            <a:ext cx="10972801" cy="3916757"/>
          </a:xfrm>
        </p:spPr>
        <p:txBody>
          <a:bodyPr>
            <a:noAutofit/>
          </a:bodyPr>
          <a:lstStyle/>
          <a:p>
            <a:pPr defTabSz="457200">
              <a:spcBef>
                <a:spcPts val="600"/>
              </a:spcBef>
            </a:pPr>
            <a:r>
              <a:rPr lang="en-GB" sz="1800">
                <a:latin typeface="Arial"/>
                <a:cs typeface="Arial"/>
              </a:rPr>
              <a:t>Priority will be given to projects that: </a:t>
            </a:r>
          </a:p>
          <a:p>
            <a:pPr marL="342900" indent="-342900" defTabSz="457200">
              <a:spcBef>
                <a:spcPts val="600"/>
              </a:spcBef>
              <a:buFont typeface="Arial" panose="020B0604020202020204" pitchFamily="34" charset="0"/>
              <a:buChar char="•"/>
            </a:pPr>
            <a:r>
              <a:rPr lang="en-GB" sz="1800" b="0">
                <a:latin typeface="Arial"/>
                <a:cs typeface="Arial"/>
              </a:rPr>
              <a:t>increase the activity of the applicant business by bringing new products to the market </a:t>
            </a:r>
          </a:p>
          <a:p>
            <a:pPr marL="342900" indent="-342900" defTabSz="457200">
              <a:spcBef>
                <a:spcPts val="600"/>
              </a:spcBef>
              <a:buFont typeface="Arial" panose="020B0604020202020204" pitchFamily="34" charset="0"/>
              <a:buChar char="•"/>
            </a:pPr>
            <a:r>
              <a:rPr lang="en-GB" sz="1800" b="0">
                <a:latin typeface="Arial"/>
                <a:cs typeface="Arial"/>
              </a:rPr>
              <a:t>opening new markets, including export markets, or expanding existing markets, including export markets </a:t>
            </a:r>
          </a:p>
          <a:p>
            <a:pPr marL="342900" indent="-342900" defTabSz="457200">
              <a:spcBef>
                <a:spcPts val="600"/>
              </a:spcBef>
              <a:buFont typeface="Arial" panose="020B0604020202020204" pitchFamily="34" charset="0"/>
              <a:buChar char="•"/>
            </a:pPr>
            <a:r>
              <a:rPr lang="en-GB" sz="1800" b="0">
                <a:latin typeface="Arial"/>
                <a:cs typeface="Arial"/>
              </a:rPr>
              <a:t>increase the productivity of the applicant business, for example by introducing new equipment or adopting new techniques, technologies or processes </a:t>
            </a:r>
          </a:p>
          <a:p>
            <a:pPr marL="342900" indent="-342900" defTabSz="457200">
              <a:spcBef>
                <a:spcPts val="600"/>
              </a:spcBef>
              <a:buFont typeface="Arial" panose="020B0604020202020204" pitchFamily="34" charset="0"/>
              <a:buChar char="•"/>
            </a:pPr>
            <a:r>
              <a:rPr lang="en-GB" sz="1800" b="0">
                <a:latin typeface="Arial"/>
                <a:cs typeface="Arial"/>
              </a:rPr>
              <a:t>create new higher skilled jobs above the current average skill level of jobs in the applicant business </a:t>
            </a:r>
          </a:p>
          <a:p>
            <a:pPr marL="342900" indent="-342900" defTabSz="457200">
              <a:spcBef>
                <a:spcPts val="600"/>
              </a:spcBef>
              <a:buFont typeface="Arial" panose="020B0604020202020204" pitchFamily="34" charset="0"/>
              <a:buChar char="•"/>
            </a:pPr>
            <a:r>
              <a:rPr lang="en-GB" sz="1800" b="0">
                <a:latin typeface="Arial"/>
                <a:cs typeface="Arial"/>
              </a:rPr>
              <a:t>implement automation by small food processing businesses </a:t>
            </a:r>
          </a:p>
        </p:txBody>
      </p:sp>
      <p:pic>
        <p:nvPicPr>
          <p:cNvPr id="2" name="Picture 1">
            <a:extLst>
              <a:ext uri="{FF2B5EF4-FFF2-40B4-BE49-F238E27FC236}">
                <a16:creationId xmlns:a16="http://schemas.microsoft.com/office/drawing/2014/main" id="{C3983700-55C1-C469-883F-04D05707AE91}"/>
              </a:ext>
            </a:extLst>
          </p:cNvPr>
          <p:cNvPicPr>
            <a:picLocks noChangeAspect="1"/>
          </p:cNvPicPr>
          <p:nvPr/>
        </p:nvPicPr>
        <p:blipFill>
          <a:blip r:embed="rId3"/>
          <a:stretch>
            <a:fillRect/>
          </a:stretch>
        </p:blipFill>
        <p:spPr>
          <a:xfrm>
            <a:off x="3432662" y="5793838"/>
            <a:ext cx="5326676" cy="532534"/>
          </a:xfrm>
          <a:prstGeom prst="rect">
            <a:avLst/>
          </a:prstGeom>
        </p:spPr>
      </p:pic>
    </p:spTree>
    <p:extLst>
      <p:ext uri="{BB962C8B-B14F-4D97-AF65-F5344CB8AC3E}">
        <p14:creationId xmlns:p14="http://schemas.microsoft.com/office/powerpoint/2010/main" val="673428766"/>
      </p:ext>
    </p:extLst>
  </p:cSld>
  <p:clrMapOvr>
    <a:masterClrMapping/>
  </p:clrMapOvr>
</p:sld>
</file>

<file path=ppt/theme/theme1.xml><?xml version="1.0" encoding="utf-8"?>
<a:theme xmlns:a="http://schemas.openxmlformats.org/drawingml/2006/main" name="Office Theme">
  <a:themeElements>
    <a:clrScheme name="MCA 2022">
      <a:dk1>
        <a:srgbClr val="17243C"/>
      </a:dk1>
      <a:lt1>
        <a:sysClr val="window" lastClr="FFFFFF"/>
      </a:lt1>
      <a:dk2>
        <a:srgbClr val="17243C"/>
      </a:dk2>
      <a:lt2>
        <a:srgbClr val="E7E6E6"/>
      </a:lt2>
      <a:accent1>
        <a:srgbClr val="009A93"/>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CCcorptheme">
  <a:themeElements>
    <a:clrScheme name="LCC Corporate">
      <a:dk1>
        <a:sysClr val="windowText" lastClr="000000"/>
      </a:dk1>
      <a:lt1>
        <a:sysClr val="window" lastClr="FFFFFF"/>
      </a:lt1>
      <a:dk2>
        <a:srgbClr val="193B45"/>
      </a:dk2>
      <a:lt2>
        <a:srgbClr val="9BD5E1"/>
      </a:lt2>
      <a:accent1>
        <a:srgbClr val="6694AA"/>
      </a:accent1>
      <a:accent2>
        <a:srgbClr val="E9540D"/>
      </a:accent2>
      <a:accent3>
        <a:srgbClr val="95C159"/>
      </a:accent3>
      <a:accent4>
        <a:srgbClr val="5E4BA2"/>
      </a:accent4>
      <a:accent5>
        <a:srgbClr val="EB5278"/>
      </a:accent5>
      <a:accent6>
        <a:srgbClr val="FCBD1B"/>
      </a:accent6>
      <a:hlink>
        <a:srgbClr val="0000FF"/>
      </a:hlink>
      <a:folHlink>
        <a:srgbClr val="800080"/>
      </a:folHlink>
    </a:clrScheme>
    <a:fontScheme name="lcc theme fonts">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C0740E43-A7A6-4F82-8FE9-7B0A87F9A269}" vid="{4EFD1512-8C71-40D8-837A-0DC050DFB140}"/>
    </a:ext>
  </a:extLst>
</a:theme>
</file>

<file path=ppt/theme/theme3.xml><?xml version="1.0" encoding="utf-8"?>
<a:theme xmlns:a="http://schemas.openxmlformats.org/drawingml/2006/main" name="2. LCC Design">
  <a:themeElements>
    <a:clrScheme name="Custom 12">
      <a:dk1>
        <a:sysClr val="windowText" lastClr="000000"/>
      </a:dk1>
      <a:lt1>
        <a:sysClr val="window" lastClr="FFFFFF"/>
      </a:lt1>
      <a:dk2>
        <a:srgbClr val="183B45"/>
      </a:dk2>
      <a:lt2>
        <a:srgbClr val="9BD5E1"/>
      </a:lt2>
      <a:accent1>
        <a:srgbClr val="6694AA"/>
      </a:accent1>
      <a:accent2>
        <a:srgbClr val="E9540D"/>
      </a:accent2>
      <a:accent3>
        <a:srgbClr val="95C159"/>
      </a:accent3>
      <a:accent4>
        <a:srgbClr val="5E4BA2"/>
      </a:accent4>
      <a:accent5>
        <a:srgbClr val="EB5278"/>
      </a:accent5>
      <a:accent6>
        <a:srgbClr val="FCBD1B"/>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C0740E43-A7A6-4F82-8FE9-7B0A87F9A269}" vid="{FDA1A5A9-1C7C-4AEC-8381-523EF1393BA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ombined Authority Document" ma:contentTypeID="0x010100CD2C4A6BD139E040B17750FF27DCB5880071928BE4B7A2974EAE05046B028620BD" ma:contentTypeVersion="37" ma:contentTypeDescription="Create a new document." ma:contentTypeScope="" ma:versionID="0d2bc40a7b02c01b226805f1bd75583c">
  <xsd:schema xmlns:xsd="http://www.w3.org/2001/XMLSchema" xmlns:xs="http://www.w3.org/2001/XMLSchema" xmlns:p="http://schemas.microsoft.com/office/2006/metadata/properties" xmlns:ns2="609d8ea2-166c-4bc4-b8e6-471679cf7152" xmlns:ns3="0b395adf-f381-4544-8bea-1fa9efbbcf09" xmlns:ns4="48da7f05-2751-402d-bd3e-cb5f9c42c7e0" targetNamespace="http://schemas.microsoft.com/office/2006/metadata/properties" ma:root="true" ma:fieldsID="ac2f4a53b43d8de13ab2d57fe26889bb" ns2:_="" ns3:_="" ns4:_="">
    <xsd:import namespace="609d8ea2-166c-4bc4-b8e6-471679cf7152"/>
    <xsd:import namespace="0b395adf-f381-4544-8bea-1fa9efbbcf09"/>
    <xsd:import namespace="48da7f05-2751-402d-bd3e-cb5f9c42c7e0"/>
    <xsd:element name="properties">
      <xsd:complexType>
        <xsd:sequence>
          <xsd:element name="documentManagement">
            <xsd:complexType>
              <xsd:all>
                <xsd:element ref="ns2:TaxCatchAll" minOccurs="0"/>
                <xsd:element ref="ns2:TaxCatchAllLabel" minOccurs="0"/>
                <xsd:element ref="ns3:MediaServiceMetadata" minOccurs="0"/>
                <xsd:element ref="ns3:MediaServiceFastMetadata" minOccurs="0"/>
                <xsd:element ref="ns4:SharedWithUsers" minOccurs="0"/>
                <xsd:element ref="ns4:SharedWithDetail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lcf76f155ced4ddcb4097134ff3c332f"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9d8ea2-166c-4bc4-b8e6-471679cf7152"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a4382ec-00f4-4fcf-9d7b-7e87a3935e01}" ma:internalName="TaxCatchAll" ma:showField="CatchAllData" ma:web="48da7f05-2751-402d-bd3e-cb5f9c42c7e0">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0a4382ec-00f4-4fcf-9d7b-7e87a3935e01}" ma:internalName="TaxCatchAllLabel" ma:readOnly="true" ma:showField="CatchAllDataLabel" ma:web="48da7f05-2751-402d-bd3e-cb5f9c42c7e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b395adf-f381-4544-8bea-1fa9efbbcf0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18be74b-408a-4821-a541-c1cb6a28085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da7f05-2751-402d-bd3e-cb5f9c42c7e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09d8ea2-166c-4bc4-b8e6-471679cf7152" xsi:nil="true"/>
    <SharedWithUsers xmlns="48da7f05-2751-402d-bd3e-cb5f9c42c7e0">
      <UserInfo>
        <DisplayName>Faye Barker</DisplayName>
        <AccountId>299</AccountId>
        <AccountType/>
      </UserInfo>
      <UserInfo>
        <DisplayName>Paige Cowling</DisplayName>
        <AccountId>293</AccountId>
        <AccountType/>
      </UserInfo>
      <UserInfo>
        <DisplayName>Neil West</DisplayName>
        <AccountId>190</AccountId>
        <AccountType/>
      </UserInfo>
      <UserInfo>
        <DisplayName>Steve Heckley</DisplayName>
        <AccountId>315</AccountId>
        <AccountType/>
      </UserInfo>
      <UserInfo>
        <DisplayName>James Young</DisplayName>
        <AccountId>48</AccountId>
        <AccountType/>
      </UserInfo>
      <UserInfo>
        <DisplayName>SharingLinks.2084caf6-d92b-41f1-89ad-07d92952dc60.Flexible.9a3ff45d-0ebe-409f-af1b-5b5b76fda74f</DisplayName>
        <AccountId>16</AccountId>
        <AccountType/>
      </UserInfo>
      <UserInfo>
        <DisplayName>Kelly Laycock</DisplayName>
        <AccountId>155</AccountId>
        <AccountType/>
      </UserInfo>
      <UserInfo>
        <DisplayName>Lindsey Daniels</DisplayName>
        <AccountId>77</AccountId>
        <AccountType/>
      </UserInfo>
      <UserInfo>
        <DisplayName>Sarah Bowes</DisplayName>
        <AccountId>22</AccountId>
        <AccountType/>
      </UserInfo>
      <UserInfo>
        <DisplayName>Jennifer Robson</DisplayName>
        <AccountId>237</AccountId>
        <AccountType/>
      </UserInfo>
      <UserInfo>
        <DisplayName>Sonya Midgley</DisplayName>
        <AccountId>33</AccountId>
        <AccountType/>
      </UserInfo>
      <UserInfo>
        <DisplayName>Justin Wilson</DisplayName>
        <AccountId>21</AccountId>
        <AccountType/>
      </UserInfo>
      <UserInfo>
        <DisplayName>Iain Yates</DisplayName>
        <AccountId>616</AccountId>
        <AccountType/>
      </UserInfo>
      <UserInfo>
        <DisplayName>Sam Turner</DisplayName>
        <AccountId>70</AccountId>
        <AccountType/>
      </UserInfo>
      <UserInfo>
        <DisplayName>Philip Witcherley</DisplayName>
        <AccountId>596</AccountId>
        <AccountType/>
      </UserInfo>
      <UserInfo>
        <DisplayName>Heather Waddington</DisplayName>
        <AccountId>13</AccountId>
        <AccountType/>
      </UserInfo>
      <UserInfo>
        <DisplayName>Alan Reiss</DisplayName>
        <AccountId>15</AccountId>
        <AccountType/>
      </UserInfo>
      <UserInfo>
        <DisplayName>Andrew Wilson</DisplayName>
        <AccountId>12</AccountId>
        <AccountType/>
      </UserInfo>
      <UserInfo>
        <DisplayName>Kam Seng-Wong</DisplayName>
        <AccountId>1208</AccountId>
        <AccountType/>
      </UserInfo>
      <UserInfo>
        <DisplayName>Elida Walton</DisplayName>
        <AccountId>258</AccountId>
        <AccountType/>
      </UserInfo>
      <UserInfo>
        <DisplayName>Howard Field (He/Him)</DisplayName>
        <AccountId>582</AccountId>
        <AccountType/>
      </UserInfo>
      <UserInfo>
        <DisplayName>Christina Mastrogianni</DisplayName>
        <AccountId>1209</AccountId>
        <AccountType/>
      </UserInfo>
      <UserInfo>
        <DisplayName>Bryony Chipp (She/Her)</DisplayName>
        <AccountId>83</AccountId>
        <AccountType/>
      </UserInfo>
    </SharedWithUsers>
    <lcf76f155ced4ddcb4097134ff3c332f xmlns="0b395adf-f381-4544-8bea-1fa9efbbcf09">
      <Terms xmlns="http://schemas.microsoft.com/office/infopath/2007/PartnerControls"/>
    </lcf76f155ced4ddcb4097134ff3c332f>
  </documentManagement>
</p:properties>
</file>

<file path=customXml/item4.xml><?xml version="1.0" encoding="utf-8"?>
<?mso-contentType ?>
<SharedContentType xmlns="Microsoft.SharePoint.Taxonomy.ContentTypeSync" SourceId="818be74b-408a-4821-a541-c1cb6a280853" ContentTypeId="0x010100CD2C4A6BD139E040B17750FF27DCB588" PreviousValue="true"/>
</file>

<file path=customXml/itemProps1.xml><?xml version="1.0" encoding="utf-8"?>
<ds:datastoreItem xmlns:ds="http://schemas.openxmlformats.org/officeDocument/2006/customXml" ds:itemID="{12E9C9B8-26C9-481E-B6B1-260FFCB64CA1}">
  <ds:schemaRefs>
    <ds:schemaRef ds:uri="http://schemas.microsoft.com/sharepoint/v3/contenttype/forms"/>
  </ds:schemaRefs>
</ds:datastoreItem>
</file>

<file path=customXml/itemProps2.xml><?xml version="1.0" encoding="utf-8"?>
<ds:datastoreItem xmlns:ds="http://schemas.openxmlformats.org/officeDocument/2006/customXml" ds:itemID="{10127BBB-1428-43D2-A2F5-190C8F92279F}">
  <ds:schemaRefs>
    <ds:schemaRef ds:uri="0b395adf-f381-4544-8bea-1fa9efbbcf09"/>
    <ds:schemaRef ds:uri="48da7f05-2751-402d-bd3e-cb5f9c42c7e0"/>
    <ds:schemaRef ds:uri="609d8ea2-166c-4bc4-b8e6-471679cf715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70DB59E-DB0C-4263-A801-FD964D95010C}">
  <ds:schemaRefs>
    <ds:schemaRef ds:uri="http://schemas.openxmlformats.org/package/2006/metadata/core-properties"/>
    <ds:schemaRef ds:uri="http://schemas.microsoft.com/office/infopath/2007/PartnerControls"/>
    <ds:schemaRef ds:uri="0b395adf-f381-4544-8bea-1fa9efbbcf09"/>
    <ds:schemaRef ds:uri="http://schemas.microsoft.com/office/2006/metadata/properties"/>
    <ds:schemaRef ds:uri="http://purl.org/dc/terms/"/>
    <ds:schemaRef ds:uri="http://www.w3.org/XML/1998/namespace"/>
    <ds:schemaRef ds:uri="48da7f05-2751-402d-bd3e-cb5f9c42c7e0"/>
    <ds:schemaRef ds:uri="http://schemas.microsoft.com/office/2006/documentManagement/types"/>
    <ds:schemaRef ds:uri="609d8ea2-166c-4bc4-b8e6-471679cf7152"/>
    <ds:schemaRef ds:uri="http://purl.org/dc/dcmitype/"/>
    <ds:schemaRef ds:uri="http://purl.org/dc/elements/1.1/"/>
  </ds:schemaRefs>
</ds:datastoreItem>
</file>

<file path=customXml/itemProps4.xml><?xml version="1.0" encoding="utf-8"?>
<ds:datastoreItem xmlns:ds="http://schemas.openxmlformats.org/officeDocument/2006/customXml" ds:itemID="{36464FED-05AE-4DC8-B591-408C078D66FB}">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17</TotalTime>
  <Words>2545</Words>
  <Application>Microsoft Office PowerPoint</Application>
  <PresentationFormat>Widescreen</PresentationFormat>
  <Paragraphs>230</Paragraphs>
  <Slides>23</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Arial</vt:lpstr>
      <vt:lpstr>Calibri</vt:lpstr>
      <vt:lpstr>Courier New</vt:lpstr>
      <vt:lpstr>MinionPro-Regular</vt:lpstr>
      <vt:lpstr>Segoe UI</vt:lpstr>
      <vt:lpstr>Symbol</vt:lpstr>
      <vt:lpstr>Verdana</vt:lpstr>
      <vt:lpstr>Office Theme</vt:lpstr>
      <vt:lpstr>LCCcorptheme</vt:lpstr>
      <vt:lpstr>2. LCC Design</vt:lpstr>
      <vt:lpstr>PowerPoint Presentation</vt:lpstr>
      <vt:lpstr>Objectives of the Workshop</vt:lpstr>
      <vt:lpstr>What is the West Yorkshire UK Shared Prosperity Fund (UKSPF)</vt:lpstr>
      <vt:lpstr>The Rural Fund in West Yorkshire</vt:lpstr>
      <vt:lpstr>PowerPoint Presentation</vt:lpstr>
      <vt:lpstr>Business Development theme</vt:lpstr>
      <vt:lpstr>Business Development theme</vt:lpstr>
      <vt:lpstr>Food Processing theme</vt:lpstr>
      <vt:lpstr>Food Processing theme</vt:lpstr>
      <vt:lpstr>Food Processing theme</vt:lpstr>
      <vt:lpstr>Tourism / Visitor Economy Theme</vt:lpstr>
      <vt:lpstr>PowerPoint Presentation</vt:lpstr>
      <vt:lpstr>Eligibility – Who can Apply and Magic Map rural checks</vt:lpstr>
      <vt:lpstr>The Rural Fund – Purpose of the Grants</vt:lpstr>
      <vt:lpstr>The Rural Fund - Grants can not be used for ..</vt:lpstr>
      <vt:lpstr>Intervention Rates</vt:lpstr>
      <vt:lpstr>The Application Process – Two Stages</vt:lpstr>
      <vt:lpstr>Additional Assessment and Decision Steps</vt:lpstr>
      <vt:lpstr>PowerPoint Presentation</vt:lpstr>
      <vt:lpstr>Supporting Documents</vt:lpstr>
      <vt:lpstr>Summary – How to submit a good outline application</vt:lpstr>
      <vt:lpstr>PowerPoint Presentation</vt:lpstr>
      <vt:lpstr>Contact Details</vt:lpstr>
    </vt:vector>
  </TitlesOfParts>
  <Company>Chineseburn15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Micallef;Jairo@socialdog.co.uk</dc:creator>
  <cp:lastModifiedBy>Andrew Wilson</cp:lastModifiedBy>
  <cp:revision>1</cp:revision>
  <cp:lastPrinted>2023-04-25T11:57:16Z</cp:lastPrinted>
  <dcterms:created xsi:type="dcterms:W3CDTF">2017-10-09T09:04:56Z</dcterms:created>
  <dcterms:modified xsi:type="dcterms:W3CDTF">2023-05-05T08:58:46Z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0x010100CD2C4A6BD139E040B17750FF27DCB5880071928BE4B7A2974EAE05046B028620BD</vt:lpwstr>
  </property>
  <property fmtid="{D5CDD505-2E9C-101B-9397-08002B2CF9AE}" pid="3" name="Designer">
    <vt:lpwstr>Lisa Whitaker #1</vt:lpwstr>
  </property>
  <property fmtid="{D5CDD505-2E9C-101B-9397-08002B2CF9AE}" pid="4" name="Order">
    <vt:r8>115821900</vt:r8>
  </property>
  <property fmtid="{D5CDD505-2E9C-101B-9397-08002B2CF9AE}" pid="5" name="xd_ProgID">
    <vt:lpwstr/>
  </property>
  <property fmtid="{D5CDD505-2E9C-101B-9397-08002B2CF9AE}" pid="6" name="Service Area">
    <vt:lpwstr>18;#Communications and marketing|0c49be34-b533-4a18-91fb-6b5d9abcb553</vt:lpwstr>
  </property>
  <property fmtid="{D5CDD505-2E9C-101B-9397-08002B2CF9AE}" pid="7" name="Directorate">
    <vt:lpwstr>17;#Policy, strategy and communications|d7c80275-d601-4cf9-8cff-5f3cd52312ea</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bool>false</vt:bool>
  </property>
  <property fmtid="{D5CDD505-2E9C-101B-9397-08002B2CF9AE}" pid="13" name="MediaServiceImageTags">
    <vt:lpwstr/>
  </property>
</Properties>
</file>